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5"/>
    <p:sldMasterId id="2147483687" r:id="rId6"/>
    <p:sldMasterId id="2147483708" r:id="rId7"/>
  </p:sldMasterIdLst>
  <p:notesMasterIdLst>
    <p:notesMasterId r:id="rId50"/>
  </p:notesMasterIdLst>
  <p:sldIdLst>
    <p:sldId id="314" r:id="rId8"/>
    <p:sldId id="485" r:id="rId9"/>
    <p:sldId id="299" r:id="rId10"/>
    <p:sldId id="605" r:id="rId11"/>
    <p:sldId id="606" r:id="rId12"/>
    <p:sldId id="271" r:id="rId13"/>
    <p:sldId id="607" r:id="rId14"/>
    <p:sldId id="281" r:id="rId15"/>
    <p:sldId id="260" r:id="rId16"/>
    <p:sldId id="283" r:id="rId17"/>
    <p:sldId id="284" r:id="rId18"/>
    <p:sldId id="285" r:id="rId19"/>
    <p:sldId id="627" r:id="rId20"/>
    <p:sldId id="628" r:id="rId21"/>
    <p:sldId id="608" r:id="rId22"/>
    <p:sldId id="301" r:id="rId23"/>
    <p:sldId id="609" r:id="rId24"/>
    <p:sldId id="610" r:id="rId25"/>
    <p:sldId id="612" r:id="rId26"/>
    <p:sldId id="613" r:id="rId27"/>
    <p:sldId id="614" r:id="rId28"/>
    <p:sldId id="615" r:id="rId29"/>
    <p:sldId id="616" r:id="rId30"/>
    <p:sldId id="617" r:id="rId31"/>
    <p:sldId id="256" r:id="rId32"/>
    <p:sldId id="298" r:id="rId33"/>
    <p:sldId id="287" r:id="rId34"/>
    <p:sldId id="289" r:id="rId35"/>
    <p:sldId id="618" r:id="rId36"/>
    <p:sldId id="619" r:id="rId37"/>
    <p:sldId id="620" r:id="rId38"/>
    <p:sldId id="621" r:id="rId39"/>
    <p:sldId id="296" r:id="rId40"/>
    <p:sldId id="297" r:id="rId41"/>
    <p:sldId id="292" r:id="rId42"/>
    <p:sldId id="622" r:id="rId43"/>
    <p:sldId id="623" r:id="rId44"/>
    <p:sldId id="624" r:id="rId45"/>
    <p:sldId id="625" r:id="rId46"/>
    <p:sldId id="626" r:id="rId47"/>
    <p:sldId id="604" r:id="rId48"/>
    <p:sldId id="32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02420A-4F38-6891-9C11-EF9D78FBB129}" name="Tiina Kukkonen" initials="TK" userId="S::tk56@queensu.ca::0fa5aebc-5936-49dc-840f-b69d437ebb64" providerId="AD"/>
  <p188:author id="{723C0635-9100-AC22-D033-032F07261BB3}" name="Murphy, Kathleen" initials="MK" userId="S::kmmurphy@air.org::cfd0feff-a9f2-459e-9e92-03332c757fbd" providerId="AD"/>
  <p188:author id="{0D93C751-2EE7-2372-8EDB-49284B29F442}" name="Hulbert, Christine" initials="CH" userId="S::chulbert@air.org::0458387a-f57b-48c6-b6a3-59ba81d52c2f" providerId="AD"/>
  <p188:author id="{F292A9E0-A470-B047-80D1-AE8A99D14E24}" name="Wallace, Shar" initials="SW" userId="S::swallace@air.org::f010dd51-07ff-48a3-8632-f2068e64c08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A845C"/>
    <a:srgbClr val="1A8459"/>
    <a:srgbClr val="ECEBE9"/>
    <a:srgbClr val="B2E9E0"/>
    <a:srgbClr val="DBEEF4"/>
    <a:srgbClr val="E0F2FC"/>
    <a:srgbClr val="B0DDF6"/>
    <a:srgbClr val="83CAF1"/>
    <a:srgbClr val="34A8E8"/>
    <a:srgbClr val="1478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45"/>
    <p:restoredTop sz="92836"/>
  </p:normalViewPr>
  <p:slideViewPr>
    <p:cSldViewPr snapToGrid="0">
      <p:cViewPr varScale="1">
        <p:scale>
          <a:sx n="148" d="100"/>
          <a:sy n="148" d="100"/>
        </p:scale>
        <p:origin x="345" y="7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microsoft.com/office/2018/10/relationships/authors" Target="author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s>
</file>

<file path=ppt/diagrams/_rels/data2.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C5CC7A-B5DE-49E8-9156-0B9F79BCF19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EAC09CC-8B29-42AA-ADD4-A9D5F61EDC61}">
      <dgm:prSet/>
      <dgm:spPr/>
      <dgm:t>
        <a:bodyPr/>
        <a:lstStyle/>
        <a:p>
          <a:r>
            <a:rPr lang="en-US" dirty="0">
              <a:solidFill>
                <a:schemeClr val="tx1"/>
              </a:solidFill>
            </a:rPr>
            <a:t>The potential of art in knowledge translation</a:t>
          </a:r>
        </a:p>
      </dgm:t>
    </dgm:pt>
    <dgm:pt modelId="{D84D4EC6-E24C-4613-8672-0371269576E0}" type="parTrans" cxnId="{390A14CC-0B27-4E5D-9BC8-E070753E9050}">
      <dgm:prSet/>
      <dgm:spPr/>
      <dgm:t>
        <a:bodyPr/>
        <a:lstStyle/>
        <a:p>
          <a:endParaRPr lang="en-US">
            <a:solidFill>
              <a:schemeClr val="tx1"/>
            </a:solidFill>
          </a:endParaRPr>
        </a:p>
      </dgm:t>
    </dgm:pt>
    <dgm:pt modelId="{08FDF533-E87B-482C-A955-F6282D5BF3D7}" type="sibTrans" cxnId="{390A14CC-0B27-4E5D-9BC8-E070753E9050}">
      <dgm:prSet/>
      <dgm:spPr/>
      <dgm:t>
        <a:bodyPr/>
        <a:lstStyle/>
        <a:p>
          <a:endParaRPr lang="en-US">
            <a:solidFill>
              <a:schemeClr val="tx1"/>
            </a:solidFill>
          </a:endParaRPr>
        </a:p>
      </dgm:t>
    </dgm:pt>
    <dgm:pt modelId="{ED82690C-FFD8-46E6-9CC8-228FCE903530}">
      <dgm:prSet/>
      <dgm:spPr/>
      <dgm:t>
        <a:bodyPr/>
        <a:lstStyle/>
        <a:p>
          <a:r>
            <a:rPr lang="en-US" dirty="0">
              <a:solidFill>
                <a:schemeClr val="tx1"/>
              </a:solidFill>
            </a:rPr>
            <a:t>Examples of arts-based knowledge translation (ABKT)</a:t>
          </a:r>
        </a:p>
      </dgm:t>
    </dgm:pt>
    <dgm:pt modelId="{9FFA2150-9E3D-4353-ABDF-F8ED37ABD523}" type="parTrans" cxnId="{45B83A87-A956-4B4B-88F9-A0ABE5838815}">
      <dgm:prSet/>
      <dgm:spPr/>
      <dgm:t>
        <a:bodyPr/>
        <a:lstStyle/>
        <a:p>
          <a:endParaRPr lang="en-US">
            <a:solidFill>
              <a:schemeClr val="tx1"/>
            </a:solidFill>
          </a:endParaRPr>
        </a:p>
      </dgm:t>
    </dgm:pt>
    <dgm:pt modelId="{6D315C8B-936F-448D-9973-233FF65EE43A}" type="sibTrans" cxnId="{45B83A87-A956-4B4B-88F9-A0ABE5838815}">
      <dgm:prSet/>
      <dgm:spPr/>
      <dgm:t>
        <a:bodyPr/>
        <a:lstStyle/>
        <a:p>
          <a:endParaRPr lang="en-US">
            <a:solidFill>
              <a:schemeClr val="tx1"/>
            </a:solidFill>
          </a:endParaRPr>
        </a:p>
      </dgm:t>
    </dgm:pt>
    <dgm:pt modelId="{2BE994B7-F154-4B77-BF34-922A1711F903}">
      <dgm:prSet/>
      <dgm:spPr/>
      <dgm:t>
        <a:bodyPr/>
        <a:lstStyle/>
        <a:p>
          <a:r>
            <a:rPr lang="en-US" dirty="0">
              <a:solidFill>
                <a:schemeClr val="tx1"/>
              </a:solidFill>
            </a:rPr>
            <a:t>An arts-based knowledge translation planning framework for researchers (steps and example)</a:t>
          </a:r>
        </a:p>
      </dgm:t>
    </dgm:pt>
    <dgm:pt modelId="{5879CD73-13A8-496B-B885-D917CDAF10B5}" type="parTrans" cxnId="{30D4D932-0D06-4169-BD90-E2F62EEF76B3}">
      <dgm:prSet/>
      <dgm:spPr/>
      <dgm:t>
        <a:bodyPr/>
        <a:lstStyle/>
        <a:p>
          <a:endParaRPr lang="en-US">
            <a:solidFill>
              <a:schemeClr val="tx1"/>
            </a:solidFill>
          </a:endParaRPr>
        </a:p>
      </dgm:t>
    </dgm:pt>
    <dgm:pt modelId="{6A5C95CC-B3D8-4C87-85E2-D26158FA6A3B}" type="sibTrans" cxnId="{30D4D932-0D06-4169-BD90-E2F62EEF76B3}">
      <dgm:prSet/>
      <dgm:spPr/>
      <dgm:t>
        <a:bodyPr/>
        <a:lstStyle/>
        <a:p>
          <a:endParaRPr lang="en-US">
            <a:solidFill>
              <a:schemeClr val="tx1"/>
            </a:solidFill>
          </a:endParaRPr>
        </a:p>
      </dgm:t>
    </dgm:pt>
    <dgm:pt modelId="{353B85AE-88E5-4312-B9BB-64A08133B79D}">
      <dgm:prSet/>
      <dgm:spPr/>
      <dgm:t>
        <a:bodyPr/>
        <a:lstStyle/>
        <a:p>
          <a:r>
            <a:rPr lang="en-US" dirty="0">
              <a:solidFill>
                <a:schemeClr val="tx1"/>
              </a:solidFill>
            </a:rPr>
            <a:t>Considerations for researchers</a:t>
          </a:r>
        </a:p>
      </dgm:t>
    </dgm:pt>
    <dgm:pt modelId="{FE0A37DE-0B10-4AEC-91A5-68619A681BB3}" type="parTrans" cxnId="{F56C5350-EA00-442B-AE22-F4BA735E5FB7}">
      <dgm:prSet/>
      <dgm:spPr/>
      <dgm:t>
        <a:bodyPr/>
        <a:lstStyle/>
        <a:p>
          <a:endParaRPr lang="en-US">
            <a:solidFill>
              <a:schemeClr val="tx1"/>
            </a:solidFill>
          </a:endParaRPr>
        </a:p>
      </dgm:t>
    </dgm:pt>
    <dgm:pt modelId="{D247D23B-3035-4B07-8936-CA8AD97B1E2D}" type="sibTrans" cxnId="{F56C5350-EA00-442B-AE22-F4BA735E5FB7}">
      <dgm:prSet/>
      <dgm:spPr/>
      <dgm:t>
        <a:bodyPr/>
        <a:lstStyle/>
        <a:p>
          <a:endParaRPr lang="en-US">
            <a:solidFill>
              <a:schemeClr val="tx1"/>
            </a:solidFill>
          </a:endParaRPr>
        </a:p>
      </dgm:t>
    </dgm:pt>
    <dgm:pt modelId="{C9A5B966-844A-41EA-A21D-C9D88C6E4147}">
      <dgm:prSet/>
      <dgm:spPr/>
      <dgm:t>
        <a:bodyPr/>
        <a:lstStyle/>
        <a:p>
          <a:r>
            <a:rPr lang="en-US" dirty="0">
              <a:solidFill>
                <a:schemeClr val="tx1"/>
              </a:solidFill>
            </a:rPr>
            <a:t>Possible challenges</a:t>
          </a:r>
        </a:p>
      </dgm:t>
    </dgm:pt>
    <dgm:pt modelId="{CF661B9B-0566-4533-87E8-4FFCE9F1FFFA}" type="parTrans" cxnId="{19D65CA6-F368-4C2F-9AA2-8DFBFA94CEBE}">
      <dgm:prSet/>
      <dgm:spPr/>
      <dgm:t>
        <a:bodyPr/>
        <a:lstStyle/>
        <a:p>
          <a:endParaRPr lang="en-US">
            <a:solidFill>
              <a:schemeClr val="tx1"/>
            </a:solidFill>
          </a:endParaRPr>
        </a:p>
      </dgm:t>
    </dgm:pt>
    <dgm:pt modelId="{3A13ABBC-2326-47D5-ACA6-FFECEFB89BC6}" type="sibTrans" cxnId="{19D65CA6-F368-4C2F-9AA2-8DFBFA94CEBE}">
      <dgm:prSet/>
      <dgm:spPr/>
      <dgm:t>
        <a:bodyPr/>
        <a:lstStyle/>
        <a:p>
          <a:endParaRPr lang="en-US">
            <a:solidFill>
              <a:schemeClr val="tx1"/>
            </a:solidFill>
          </a:endParaRPr>
        </a:p>
      </dgm:t>
    </dgm:pt>
    <dgm:pt modelId="{1E7B72D5-907D-40A1-AC1F-FC6FC51F5BAB}">
      <dgm:prSet/>
      <dgm:spPr/>
      <dgm:t>
        <a:bodyPr/>
        <a:lstStyle/>
        <a:p>
          <a:r>
            <a:rPr lang="en-US" dirty="0">
              <a:solidFill>
                <a:schemeClr val="tx1"/>
              </a:solidFill>
            </a:rPr>
            <a:t>Questions</a:t>
          </a:r>
        </a:p>
      </dgm:t>
    </dgm:pt>
    <dgm:pt modelId="{DA05AE85-5393-4DD8-859F-9D69BEE48F8D}" type="parTrans" cxnId="{FA910E7F-5DAB-4E5F-941E-26EE282ADDC5}">
      <dgm:prSet/>
      <dgm:spPr/>
      <dgm:t>
        <a:bodyPr/>
        <a:lstStyle/>
        <a:p>
          <a:endParaRPr lang="en-US">
            <a:solidFill>
              <a:schemeClr val="tx1"/>
            </a:solidFill>
          </a:endParaRPr>
        </a:p>
      </dgm:t>
    </dgm:pt>
    <dgm:pt modelId="{87AAA9D9-D8C1-4920-ADDB-C84129AAB67F}" type="sibTrans" cxnId="{FA910E7F-5DAB-4E5F-941E-26EE282ADDC5}">
      <dgm:prSet/>
      <dgm:spPr/>
      <dgm:t>
        <a:bodyPr/>
        <a:lstStyle/>
        <a:p>
          <a:endParaRPr lang="en-US">
            <a:solidFill>
              <a:schemeClr val="tx1"/>
            </a:solidFill>
          </a:endParaRPr>
        </a:p>
      </dgm:t>
    </dgm:pt>
    <dgm:pt modelId="{0B6C0F90-2E7D-444B-8831-CF2CBB88D814}" type="pres">
      <dgm:prSet presAssocID="{10C5CC7A-B5DE-49E8-9156-0B9F79BCF194}" presName="linear" presStyleCnt="0">
        <dgm:presLayoutVars>
          <dgm:animLvl val="lvl"/>
          <dgm:resizeHandles val="exact"/>
        </dgm:presLayoutVars>
      </dgm:prSet>
      <dgm:spPr/>
    </dgm:pt>
    <dgm:pt modelId="{E3ECEC47-39D3-9C40-8091-D4777FE7286D}" type="pres">
      <dgm:prSet presAssocID="{8EAC09CC-8B29-42AA-ADD4-A9D5F61EDC61}" presName="parentText" presStyleLbl="node1" presStyleIdx="0" presStyleCnt="6">
        <dgm:presLayoutVars>
          <dgm:chMax val="0"/>
          <dgm:bulletEnabled val="1"/>
        </dgm:presLayoutVars>
      </dgm:prSet>
      <dgm:spPr/>
    </dgm:pt>
    <dgm:pt modelId="{31DC32FD-8EA5-4D46-AE0F-F702B2A5A5C0}" type="pres">
      <dgm:prSet presAssocID="{08FDF533-E87B-482C-A955-F6282D5BF3D7}" presName="spacer" presStyleCnt="0"/>
      <dgm:spPr/>
    </dgm:pt>
    <dgm:pt modelId="{5FA896B8-9DA7-B148-A688-6B85282B7FEB}" type="pres">
      <dgm:prSet presAssocID="{ED82690C-FFD8-46E6-9CC8-228FCE903530}" presName="parentText" presStyleLbl="node1" presStyleIdx="1" presStyleCnt="6">
        <dgm:presLayoutVars>
          <dgm:chMax val="0"/>
          <dgm:bulletEnabled val="1"/>
        </dgm:presLayoutVars>
      </dgm:prSet>
      <dgm:spPr/>
    </dgm:pt>
    <dgm:pt modelId="{D29B284F-1DFF-3C45-AE20-1788D30F56F8}" type="pres">
      <dgm:prSet presAssocID="{6D315C8B-936F-448D-9973-233FF65EE43A}" presName="spacer" presStyleCnt="0"/>
      <dgm:spPr/>
    </dgm:pt>
    <dgm:pt modelId="{2738E664-074E-8248-8F67-4F6082FE9AAE}" type="pres">
      <dgm:prSet presAssocID="{2BE994B7-F154-4B77-BF34-922A1711F903}" presName="parentText" presStyleLbl="node1" presStyleIdx="2" presStyleCnt="6">
        <dgm:presLayoutVars>
          <dgm:chMax val="0"/>
          <dgm:bulletEnabled val="1"/>
        </dgm:presLayoutVars>
      </dgm:prSet>
      <dgm:spPr/>
    </dgm:pt>
    <dgm:pt modelId="{73680312-3987-8743-9245-00E17A187C1C}" type="pres">
      <dgm:prSet presAssocID="{6A5C95CC-B3D8-4C87-85E2-D26158FA6A3B}" presName="spacer" presStyleCnt="0"/>
      <dgm:spPr/>
    </dgm:pt>
    <dgm:pt modelId="{8F470AD0-A94A-0E40-9B48-43382CB04452}" type="pres">
      <dgm:prSet presAssocID="{353B85AE-88E5-4312-B9BB-64A08133B79D}" presName="parentText" presStyleLbl="node1" presStyleIdx="3" presStyleCnt="6">
        <dgm:presLayoutVars>
          <dgm:chMax val="0"/>
          <dgm:bulletEnabled val="1"/>
        </dgm:presLayoutVars>
      </dgm:prSet>
      <dgm:spPr/>
    </dgm:pt>
    <dgm:pt modelId="{FF89552D-1162-E440-BD96-AD80680F3C8E}" type="pres">
      <dgm:prSet presAssocID="{D247D23B-3035-4B07-8936-CA8AD97B1E2D}" presName="spacer" presStyleCnt="0"/>
      <dgm:spPr/>
    </dgm:pt>
    <dgm:pt modelId="{9D6B4529-C06F-B644-9111-48904505CD37}" type="pres">
      <dgm:prSet presAssocID="{C9A5B966-844A-41EA-A21D-C9D88C6E4147}" presName="parentText" presStyleLbl="node1" presStyleIdx="4" presStyleCnt="6">
        <dgm:presLayoutVars>
          <dgm:chMax val="0"/>
          <dgm:bulletEnabled val="1"/>
        </dgm:presLayoutVars>
      </dgm:prSet>
      <dgm:spPr/>
    </dgm:pt>
    <dgm:pt modelId="{09E748EB-DEE6-484C-8B76-6E6FB75BF982}" type="pres">
      <dgm:prSet presAssocID="{3A13ABBC-2326-47D5-ACA6-FFECEFB89BC6}" presName="spacer" presStyleCnt="0"/>
      <dgm:spPr/>
    </dgm:pt>
    <dgm:pt modelId="{7326BB02-924E-BB49-9A2E-ABC5893C75AF}" type="pres">
      <dgm:prSet presAssocID="{1E7B72D5-907D-40A1-AC1F-FC6FC51F5BAB}" presName="parentText" presStyleLbl="node1" presStyleIdx="5" presStyleCnt="6">
        <dgm:presLayoutVars>
          <dgm:chMax val="0"/>
          <dgm:bulletEnabled val="1"/>
        </dgm:presLayoutVars>
      </dgm:prSet>
      <dgm:spPr/>
    </dgm:pt>
  </dgm:ptLst>
  <dgm:cxnLst>
    <dgm:cxn modelId="{B38F7526-2E4A-504D-BECD-8F4AFC15D5C4}" type="presOf" srcId="{353B85AE-88E5-4312-B9BB-64A08133B79D}" destId="{8F470AD0-A94A-0E40-9B48-43382CB04452}" srcOrd="0" destOrd="0" presId="urn:microsoft.com/office/officeart/2005/8/layout/vList2"/>
    <dgm:cxn modelId="{30D4D932-0D06-4169-BD90-E2F62EEF76B3}" srcId="{10C5CC7A-B5DE-49E8-9156-0B9F79BCF194}" destId="{2BE994B7-F154-4B77-BF34-922A1711F903}" srcOrd="2" destOrd="0" parTransId="{5879CD73-13A8-496B-B885-D917CDAF10B5}" sibTransId="{6A5C95CC-B3D8-4C87-85E2-D26158FA6A3B}"/>
    <dgm:cxn modelId="{AF36F440-2AF2-AA44-AAA7-233056E2B98D}" type="presOf" srcId="{2BE994B7-F154-4B77-BF34-922A1711F903}" destId="{2738E664-074E-8248-8F67-4F6082FE9AAE}" srcOrd="0" destOrd="0" presId="urn:microsoft.com/office/officeart/2005/8/layout/vList2"/>
    <dgm:cxn modelId="{F56C5350-EA00-442B-AE22-F4BA735E5FB7}" srcId="{10C5CC7A-B5DE-49E8-9156-0B9F79BCF194}" destId="{353B85AE-88E5-4312-B9BB-64A08133B79D}" srcOrd="3" destOrd="0" parTransId="{FE0A37DE-0B10-4AEC-91A5-68619A681BB3}" sibTransId="{D247D23B-3035-4B07-8936-CA8AD97B1E2D}"/>
    <dgm:cxn modelId="{FA910E7F-5DAB-4E5F-941E-26EE282ADDC5}" srcId="{10C5CC7A-B5DE-49E8-9156-0B9F79BCF194}" destId="{1E7B72D5-907D-40A1-AC1F-FC6FC51F5BAB}" srcOrd="5" destOrd="0" parTransId="{DA05AE85-5393-4DD8-859F-9D69BEE48F8D}" sibTransId="{87AAA9D9-D8C1-4920-ADDB-C84129AAB67F}"/>
    <dgm:cxn modelId="{45B83A87-A956-4B4B-88F9-A0ABE5838815}" srcId="{10C5CC7A-B5DE-49E8-9156-0B9F79BCF194}" destId="{ED82690C-FFD8-46E6-9CC8-228FCE903530}" srcOrd="1" destOrd="0" parTransId="{9FFA2150-9E3D-4353-ABDF-F8ED37ABD523}" sibTransId="{6D315C8B-936F-448D-9973-233FF65EE43A}"/>
    <dgm:cxn modelId="{C0496887-82D0-0242-9EC5-00F320C6CE95}" type="presOf" srcId="{10C5CC7A-B5DE-49E8-9156-0B9F79BCF194}" destId="{0B6C0F90-2E7D-444B-8831-CF2CBB88D814}" srcOrd="0" destOrd="0" presId="urn:microsoft.com/office/officeart/2005/8/layout/vList2"/>
    <dgm:cxn modelId="{3E9BAB8B-6798-AE42-BB34-F8F28B484243}" type="presOf" srcId="{1E7B72D5-907D-40A1-AC1F-FC6FC51F5BAB}" destId="{7326BB02-924E-BB49-9A2E-ABC5893C75AF}" srcOrd="0" destOrd="0" presId="urn:microsoft.com/office/officeart/2005/8/layout/vList2"/>
    <dgm:cxn modelId="{AE2FFA9E-48D7-B24F-900B-63139D7A9E06}" type="presOf" srcId="{8EAC09CC-8B29-42AA-ADD4-A9D5F61EDC61}" destId="{E3ECEC47-39D3-9C40-8091-D4777FE7286D}" srcOrd="0" destOrd="0" presId="urn:microsoft.com/office/officeart/2005/8/layout/vList2"/>
    <dgm:cxn modelId="{19D65CA6-F368-4C2F-9AA2-8DFBFA94CEBE}" srcId="{10C5CC7A-B5DE-49E8-9156-0B9F79BCF194}" destId="{C9A5B966-844A-41EA-A21D-C9D88C6E4147}" srcOrd="4" destOrd="0" parTransId="{CF661B9B-0566-4533-87E8-4FFCE9F1FFFA}" sibTransId="{3A13ABBC-2326-47D5-ACA6-FFECEFB89BC6}"/>
    <dgm:cxn modelId="{CD1A63B9-DB4F-D94D-A585-264D85D939E8}" type="presOf" srcId="{ED82690C-FFD8-46E6-9CC8-228FCE903530}" destId="{5FA896B8-9DA7-B148-A688-6B85282B7FEB}" srcOrd="0" destOrd="0" presId="urn:microsoft.com/office/officeart/2005/8/layout/vList2"/>
    <dgm:cxn modelId="{7F5334C8-E083-0A4C-A7AF-915B5D04E6A3}" type="presOf" srcId="{C9A5B966-844A-41EA-A21D-C9D88C6E4147}" destId="{9D6B4529-C06F-B644-9111-48904505CD37}" srcOrd="0" destOrd="0" presId="urn:microsoft.com/office/officeart/2005/8/layout/vList2"/>
    <dgm:cxn modelId="{390A14CC-0B27-4E5D-9BC8-E070753E9050}" srcId="{10C5CC7A-B5DE-49E8-9156-0B9F79BCF194}" destId="{8EAC09CC-8B29-42AA-ADD4-A9D5F61EDC61}" srcOrd="0" destOrd="0" parTransId="{D84D4EC6-E24C-4613-8672-0371269576E0}" sibTransId="{08FDF533-E87B-482C-A955-F6282D5BF3D7}"/>
    <dgm:cxn modelId="{1074CC1B-D828-2748-A3C8-58E74A3D1472}" type="presParOf" srcId="{0B6C0F90-2E7D-444B-8831-CF2CBB88D814}" destId="{E3ECEC47-39D3-9C40-8091-D4777FE7286D}" srcOrd="0" destOrd="0" presId="urn:microsoft.com/office/officeart/2005/8/layout/vList2"/>
    <dgm:cxn modelId="{673657ED-1321-A440-A413-27A39AAB3145}" type="presParOf" srcId="{0B6C0F90-2E7D-444B-8831-CF2CBB88D814}" destId="{31DC32FD-8EA5-4D46-AE0F-F702B2A5A5C0}" srcOrd="1" destOrd="0" presId="urn:microsoft.com/office/officeart/2005/8/layout/vList2"/>
    <dgm:cxn modelId="{1DBA7B20-71F0-3D41-BEB2-458ADBFC6C6F}" type="presParOf" srcId="{0B6C0F90-2E7D-444B-8831-CF2CBB88D814}" destId="{5FA896B8-9DA7-B148-A688-6B85282B7FEB}" srcOrd="2" destOrd="0" presId="urn:microsoft.com/office/officeart/2005/8/layout/vList2"/>
    <dgm:cxn modelId="{EC8F3E0B-48D2-424D-9A35-89971AE7C3BB}" type="presParOf" srcId="{0B6C0F90-2E7D-444B-8831-CF2CBB88D814}" destId="{D29B284F-1DFF-3C45-AE20-1788D30F56F8}" srcOrd="3" destOrd="0" presId="urn:microsoft.com/office/officeart/2005/8/layout/vList2"/>
    <dgm:cxn modelId="{CB3CC147-D953-9749-8F7B-429B3C06202E}" type="presParOf" srcId="{0B6C0F90-2E7D-444B-8831-CF2CBB88D814}" destId="{2738E664-074E-8248-8F67-4F6082FE9AAE}" srcOrd="4" destOrd="0" presId="urn:microsoft.com/office/officeart/2005/8/layout/vList2"/>
    <dgm:cxn modelId="{B7F722FD-AE46-814B-91D2-7CC05E3F5E0F}" type="presParOf" srcId="{0B6C0F90-2E7D-444B-8831-CF2CBB88D814}" destId="{73680312-3987-8743-9245-00E17A187C1C}" srcOrd="5" destOrd="0" presId="urn:microsoft.com/office/officeart/2005/8/layout/vList2"/>
    <dgm:cxn modelId="{7E3FC18C-BF4A-1645-A203-1B4B99731A44}" type="presParOf" srcId="{0B6C0F90-2E7D-444B-8831-CF2CBB88D814}" destId="{8F470AD0-A94A-0E40-9B48-43382CB04452}" srcOrd="6" destOrd="0" presId="urn:microsoft.com/office/officeart/2005/8/layout/vList2"/>
    <dgm:cxn modelId="{A85C0D42-8D68-0346-880B-4509F21BB079}" type="presParOf" srcId="{0B6C0F90-2E7D-444B-8831-CF2CBB88D814}" destId="{FF89552D-1162-E440-BD96-AD80680F3C8E}" srcOrd="7" destOrd="0" presId="urn:microsoft.com/office/officeart/2005/8/layout/vList2"/>
    <dgm:cxn modelId="{B09642E7-7E5A-EA48-88E6-3BAFDEA8F09D}" type="presParOf" srcId="{0B6C0F90-2E7D-444B-8831-CF2CBB88D814}" destId="{9D6B4529-C06F-B644-9111-48904505CD37}" srcOrd="8" destOrd="0" presId="urn:microsoft.com/office/officeart/2005/8/layout/vList2"/>
    <dgm:cxn modelId="{A1C81973-58C3-A942-BFDD-93B62E1996FA}" type="presParOf" srcId="{0B6C0F90-2E7D-444B-8831-CF2CBB88D814}" destId="{09E748EB-DEE6-484C-8B76-6E6FB75BF982}" srcOrd="9" destOrd="0" presId="urn:microsoft.com/office/officeart/2005/8/layout/vList2"/>
    <dgm:cxn modelId="{02346173-12D5-ED45-BCB8-6C43D255BF14}" type="presParOf" srcId="{0B6C0F90-2E7D-444B-8831-CF2CBB88D814}" destId="{7326BB02-924E-BB49-9A2E-ABC5893C75AF}"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375FB0-1672-4219-9E1D-AB28D0B2CBE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B8574A7-FA16-43D8-8B62-57E1A4307B25}">
      <dgm:prSet/>
      <dgm:spPr/>
      <dgm:t>
        <a:bodyPr/>
        <a:lstStyle/>
        <a:p>
          <a:r>
            <a:rPr lang="en-US" dirty="0"/>
            <a:t>Quality control and artistic integrity </a:t>
          </a:r>
        </a:p>
      </dgm:t>
    </dgm:pt>
    <dgm:pt modelId="{805376D0-3308-4C79-8AAD-471632401425}" type="parTrans" cxnId="{52972A84-0B98-44A5-A345-2EE38728EA63}">
      <dgm:prSet/>
      <dgm:spPr/>
      <dgm:t>
        <a:bodyPr/>
        <a:lstStyle/>
        <a:p>
          <a:endParaRPr lang="en-US"/>
        </a:p>
      </dgm:t>
    </dgm:pt>
    <dgm:pt modelId="{598ECDF2-E35E-4BDD-BA54-E5424D30DD18}" type="sibTrans" cxnId="{52972A84-0B98-44A5-A345-2EE38728EA63}">
      <dgm:prSet/>
      <dgm:spPr/>
      <dgm:t>
        <a:bodyPr/>
        <a:lstStyle/>
        <a:p>
          <a:endParaRPr lang="en-US"/>
        </a:p>
      </dgm:t>
    </dgm:pt>
    <dgm:pt modelId="{E5658B1D-4770-4E2C-97C7-F1A411E82327}">
      <dgm:prSet/>
      <dgm:spPr/>
      <dgm:t>
        <a:bodyPr/>
        <a:lstStyle/>
        <a:p>
          <a:r>
            <a:rPr lang="en-US" dirty="0"/>
            <a:t>Assumptions of art and art-making</a:t>
          </a:r>
        </a:p>
      </dgm:t>
    </dgm:pt>
    <dgm:pt modelId="{E5B1569F-5220-4EDE-99DE-AF43EBA10224}" type="parTrans" cxnId="{ED7689F3-72D1-456A-8512-F93FB208EC53}">
      <dgm:prSet/>
      <dgm:spPr/>
      <dgm:t>
        <a:bodyPr/>
        <a:lstStyle/>
        <a:p>
          <a:endParaRPr lang="en-US"/>
        </a:p>
      </dgm:t>
    </dgm:pt>
    <dgm:pt modelId="{E75508E7-E9B1-4997-8CDD-17E310E11448}" type="sibTrans" cxnId="{ED7689F3-72D1-456A-8512-F93FB208EC53}">
      <dgm:prSet/>
      <dgm:spPr/>
      <dgm:t>
        <a:bodyPr/>
        <a:lstStyle/>
        <a:p>
          <a:endParaRPr lang="en-US"/>
        </a:p>
      </dgm:t>
    </dgm:pt>
    <dgm:pt modelId="{F85F23CE-1320-41CD-8025-5EC4160F165A}">
      <dgm:prSet/>
      <dgm:spPr/>
      <dgm:t>
        <a:bodyPr/>
        <a:lstStyle/>
        <a:p>
          <a:r>
            <a:rPr lang="en-US" dirty="0"/>
            <a:t>Clarity and reach of message</a:t>
          </a:r>
        </a:p>
      </dgm:t>
    </dgm:pt>
    <dgm:pt modelId="{EBB7AB58-13C2-44EA-87E6-D6834D748C68}" type="parTrans" cxnId="{695A7DCA-1642-4FD7-81E9-D97DA62A0EDA}">
      <dgm:prSet/>
      <dgm:spPr/>
      <dgm:t>
        <a:bodyPr/>
        <a:lstStyle/>
        <a:p>
          <a:endParaRPr lang="en-US"/>
        </a:p>
      </dgm:t>
    </dgm:pt>
    <dgm:pt modelId="{13F6BEC6-587C-49A2-896E-105721F11C2B}" type="sibTrans" cxnId="{695A7DCA-1642-4FD7-81E9-D97DA62A0EDA}">
      <dgm:prSet/>
      <dgm:spPr/>
      <dgm:t>
        <a:bodyPr/>
        <a:lstStyle/>
        <a:p>
          <a:endParaRPr lang="en-US"/>
        </a:p>
      </dgm:t>
    </dgm:pt>
    <dgm:pt modelId="{F1FA46AB-C991-4BA1-A981-BC44010E85B7}">
      <dgm:prSet/>
      <dgm:spPr/>
      <dgm:t>
        <a:bodyPr/>
        <a:lstStyle/>
        <a:p>
          <a:r>
            <a:rPr lang="en-US" dirty="0"/>
            <a:t>Gathering impact data</a:t>
          </a:r>
        </a:p>
      </dgm:t>
    </dgm:pt>
    <dgm:pt modelId="{8374462B-4F69-49EE-8719-34C7269927F2}" type="parTrans" cxnId="{D20416AD-2A38-4114-904F-491F6748D64B}">
      <dgm:prSet/>
      <dgm:spPr/>
      <dgm:t>
        <a:bodyPr/>
        <a:lstStyle/>
        <a:p>
          <a:endParaRPr lang="en-US"/>
        </a:p>
      </dgm:t>
    </dgm:pt>
    <dgm:pt modelId="{3454933A-928C-4C5E-8A92-D61041338F8D}" type="sibTrans" cxnId="{D20416AD-2A38-4114-904F-491F6748D64B}">
      <dgm:prSet/>
      <dgm:spPr/>
      <dgm:t>
        <a:bodyPr/>
        <a:lstStyle/>
        <a:p>
          <a:endParaRPr lang="en-US"/>
        </a:p>
      </dgm:t>
    </dgm:pt>
    <dgm:pt modelId="{4F5AAF54-6F19-4182-8606-C54BB7300923}" type="pres">
      <dgm:prSet presAssocID="{38375FB0-1672-4219-9E1D-AB28D0B2CBE2}" presName="root" presStyleCnt="0">
        <dgm:presLayoutVars>
          <dgm:dir/>
          <dgm:resizeHandles val="exact"/>
        </dgm:presLayoutVars>
      </dgm:prSet>
      <dgm:spPr/>
    </dgm:pt>
    <dgm:pt modelId="{08990886-5380-4FE5-985C-1E9A3F49F8C8}" type="pres">
      <dgm:prSet presAssocID="{6B8574A7-FA16-43D8-8B62-57E1A4307B25}" presName="compNode" presStyleCnt="0"/>
      <dgm:spPr/>
    </dgm:pt>
    <dgm:pt modelId="{4D78175E-0F35-4E69-B018-07BD7DA6EC2C}" type="pres">
      <dgm:prSet presAssocID="{6B8574A7-FA16-43D8-8B62-57E1A4307B25}" presName="bgRect" presStyleLbl="bgShp" presStyleIdx="0" presStyleCnt="4"/>
      <dgm:spPr/>
    </dgm:pt>
    <dgm:pt modelId="{74E3CA39-F9DA-4C1B-B64F-CCDDA1EE96F1}" type="pres">
      <dgm:prSet presAssocID="{6B8574A7-FA16-43D8-8B62-57E1A4307B2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lette"/>
        </a:ext>
      </dgm:extLst>
    </dgm:pt>
    <dgm:pt modelId="{F51BD5F1-047B-418B-B5E0-31CFB0282B60}" type="pres">
      <dgm:prSet presAssocID="{6B8574A7-FA16-43D8-8B62-57E1A4307B25}" presName="spaceRect" presStyleCnt="0"/>
      <dgm:spPr/>
    </dgm:pt>
    <dgm:pt modelId="{1FAD1EE3-4CB1-4BB2-9741-66771DA5BEF7}" type="pres">
      <dgm:prSet presAssocID="{6B8574A7-FA16-43D8-8B62-57E1A4307B25}" presName="parTx" presStyleLbl="revTx" presStyleIdx="0" presStyleCnt="4">
        <dgm:presLayoutVars>
          <dgm:chMax val="0"/>
          <dgm:chPref val="0"/>
        </dgm:presLayoutVars>
      </dgm:prSet>
      <dgm:spPr/>
    </dgm:pt>
    <dgm:pt modelId="{3333B6C0-FE2D-437D-BDF5-39BE0A2B8314}" type="pres">
      <dgm:prSet presAssocID="{598ECDF2-E35E-4BDD-BA54-E5424D30DD18}" presName="sibTrans" presStyleCnt="0"/>
      <dgm:spPr/>
    </dgm:pt>
    <dgm:pt modelId="{D32840D4-4D2F-4184-815B-6AE2A9311719}" type="pres">
      <dgm:prSet presAssocID="{E5658B1D-4770-4E2C-97C7-F1A411E82327}" presName="compNode" presStyleCnt="0"/>
      <dgm:spPr/>
    </dgm:pt>
    <dgm:pt modelId="{1EFE045A-E3DF-4406-B851-0DBF133DE050}" type="pres">
      <dgm:prSet presAssocID="{E5658B1D-4770-4E2C-97C7-F1A411E82327}" presName="bgRect" presStyleLbl="bgShp" presStyleIdx="1" presStyleCnt="4"/>
      <dgm:spPr/>
    </dgm:pt>
    <dgm:pt modelId="{53659D70-E261-447B-9DD6-B63CC3C0E9C7}" type="pres">
      <dgm:prSet presAssocID="{E5658B1D-4770-4E2C-97C7-F1A411E8232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rtist"/>
        </a:ext>
      </dgm:extLst>
    </dgm:pt>
    <dgm:pt modelId="{8D8AFD56-948A-471D-A36E-3E8AEE7BC8DB}" type="pres">
      <dgm:prSet presAssocID="{E5658B1D-4770-4E2C-97C7-F1A411E82327}" presName="spaceRect" presStyleCnt="0"/>
      <dgm:spPr/>
    </dgm:pt>
    <dgm:pt modelId="{CCAB7318-FC65-40F4-8EAE-660DB1083525}" type="pres">
      <dgm:prSet presAssocID="{E5658B1D-4770-4E2C-97C7-F1A411E82327}" presName="parTx" presStyleLbl="revTx" presStyleIdx="1" presStyleCnt="4">
        <dgm:presLayoutVars>
          <dgm:chMax val="0"/>
          <dgm:chPref val="0"/>
        </dgm:presLayoutVars>
      </dgm:prSet>
      <dgm:spPr/>
    </dgm:pt>
    <dgm:pt modelId="{3B5EF850-271C-49B1-BBB5-84087D87D616}" type="pres">
      <dgm:prSet presAssocID="{E75508E7-E9B1-4997-8CDD-17E310E11448}" presName="sibTrans" presStyleCnt="0"/>
      <dgm:spPr/>
    </dgm:pt>
    <dgm:pt modelId="{D53B7F7F-D8B7-4162-86DF-67D0DF574908}" type="pres">
      <dgm:prSet presAssocID="{F85F23CE-1320-41CD-8025-5EC4160F165A}" presName="compNode" presStyleCnt="0"/>
      <dgm:spPr/>
    </dgm:pt>
    <dgm:pt modelId="{B134425E-6642-4FEB-8BFE-D857428E2C83}" type="pres">
      <dgm:prSet presAssocID="{F85F23CE-1320-41CD-8025-5EC4160F165A}" presName="bgRect" presStyleLbl="bgShp" presStyleIdx="2" presStyleCnt="4"/>
      <dgm:spPr/>
    </dgm:pt>
    <dgm:pt modelId="{2CF8F6B9-B577-4852-8A35-79314B4C0631}" type="pres">
      <dgm:prSet presAssocID="{F85F23CE-1320-41CD-8025-5EC4160F165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gaphone"/>
        </a:ext>
      </dgm:extLst>
    </dgm:pt>
    <dgm:pt modelId="{A21A0AAC-6E1D-4F30-B5DE-729428C5E571}" type="pres">
      <dgm:prSet presAssocID="{F85F23CE-1320-41CD-8025-5EC4160F165A}" presName="spaceRect" presStyleCnt="0"/>
      <dgm:spPr/>
    </dgm:pt>
    <dgm:pt modelId="{FC77F1ED-EC44-4637-9E8E-9681F7124139}" type="pres">
      <dgm:prSet presAssocID="{F85F23CE-1320-41CD-8025-5EC4160F165A}" presName="parTx" presStyleLbl="revTx" presStyleIdx="2" presStyleCnt="4">
        <dgm:presLayoutVars>
          <dgm:chMax val="0"/>
          <dgm:chPref val="0"/>
        </dgm:presLayoutVars>
      </dgm:prSet>
      <dgm:spPr/>
    </dgm:pt>
    <dgm:pt modelId="{28AFEEBE-6D3B-41B1-907A-863AF964B174}" type="pres">
      <dgm:prSet presAssocID="{13F6BEC6-587C-49A2-896E-105721F11C2B}" presName="sibTrans" presStyleCnt="0"/>
      <dgm:spPr/>
    </dgm:pt>
    <dgm:pt modelId="{6BF4F413-29C1-434C-834B-26DC7A60A321}" type="pres">
      <dgm:prSet presAssocID="{F1FA46AB-C991-4BA1-A981-BC44010E85B7}" presName="compNode" presStyleCnt="0"/>
      <dgm:spPr/>
    </dgm:pt>
    <dgm:pt modelId="{37858398-4742-4CB5-9E63-DEDC86D75ED9}" type="pres">
      <dgm:prSet presAssocID="{F1FA46AB-C991-4BA1-A981-BC44010E85B7}" presName="bgRect" presStyleLbl="bgShp" presStyleIdx="3" presStyleCnt="4"/>
      <dgm:spPr/>
    </dgm:pt>
    <dgm:pt modelId="{42EC0F6A-B41A-4977-A228-E37E59B4D8D6}" type="pres">
      <dgm:prSet presAssocID="{F1FA46AB-C991-4BA1-A981-BC44010E85B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r chart"/>
        </a:ext>
      </dgm:extLst>
    </dgm:pt>
    <dgm:pt modelId="{55104975-EA56-4544-9756-5C3BCD811BBC}" type="pres">
      <dgm:prSet presAssocID="{F1FA46AB-C991-4BA1-A981-BC44010E85B7}" presName="spaceRect" presStyleCnt="0"/>
      <dgm:spPr/>
    </dgm:pt>
    <dgm:pt modelId="{07A1DE07-4F9B-4E47-B6C9-DF996C42F5FC}" type="pres">
      <dgm:prSet presAssocID="{F1FA46AB-C991-4BA1-A981-BC44010E85B7}" presName="parTx" presStyleLbl="revTx" presStyleIdx="3" presStyleCnt="4">
        <dgm:presLayoutVars>
          <dgm:chMax val="0"/>
          <dgm:chPref val="0"/>
        </dgm:presLayoutVars>
      </dgm:prSet>
      <dgm:spPr/>
    </dgm:pt>
  </dgm:ptLst>
  <dgm:cxnLst>
    <dgm:cxn modelId="{12F67A02-C4D6-45B6-B214-7B156E9A3E76}" type="presOf" srcId="{38375FB0-1672-4219-9E1D-AB28D0B2CBE2}" destId="{4F5AAF54-6F19-4182-8606-C54BB7300923}" srcOrd="0" destOrd="0" presId="urn:microsoft.com/office/officeart/2018/2/layout/IconVerticalSolidList"/>
    <dgm:cxn modelId="{9694C102-0389-4039-B938-EA81488CFDB0}" type="presOf" srcId="{E5658B1D-4770-4E2C-97C7-F1A411E82327}" destId="{CCAB7318-FC65-40F4-8EAE-660DB1083525}" srcOrd="0" destOrd="0" presId="urn:microsoft.com/office/officeart/2018/2/layout/IconVerticalSolidList"/>
    <dgm:cxn modelId="{3F1C5D05-D866-45E6-BEC7-15D0B0BAB6C3}" type="presOf" srcId="{6B8574A7-FA16-43D8-8B62-57E1A4307B25}" destId="{1FAD1EE3-4CB1-4BB2-9741-66771DA5BEF7}" srcOrd="0" destOrd="0" presId="urn:microsoft.com/office/officeart/2018/2/layout/IconVerticalSolidList"/>
    <dgm:cxn modelId="{52972A84-0B98-44A5-A345-2EE38728EA63}" srcId="{38375FB0-1672-4219-9E1D-AB28D0B2CBE2}" destId="{6B8574A7-FA16-43D8-8B62-57E1A4307B25}" srcOrd="0" destOrd="0" parTransId="{805376D0-3308-4C79-8AAD-471632401425}" sibTransId="{598ECDF2-E35E-4BDD-BA54-E5424D30DD18}"/>
    <dgm:cxn modelId="{88583A8C-D9A0-4ED9-A73C-D5A85393B6BA}" type="presOf" srcId="{F1FA46AB-C991-4BA1-A981-BC44010E85B7}" destId="{07A1DE07-4F9B-4E47-B6C9-DF996C42F5FC}" srcOrd="0" destOrd="0" presId="urn:microsoft.com/office/officeart/2018/2/layout/IconVerticalSolidList"/>
    <dgm:cxn modelId="{D20416AD-2A38-4114-904F-491F6748D64B}" srcId="{38375FB0-1672-4219-9E1D-AB28D0B2CBE2}" destId="{F1FA46AB-C991-4BA1-A981-BC44010E85B7}" srcOrd="3" destOrd="0" parTransId="{8374462B-4F69-49EE-8719-34C7269927F2}" sibTransId="{3454933A-928C-4C5E-8A92-D61041338F8D}"/>
    <dgm:cxn modelId="{695A7DCA-1642-4FD7-81E9-D97DA62A0EDA}" srcId="{38375FB0-1672-4219-9E1D-AB28D0B2CBE2}" destId="{F85F23CE-1320-41CD-8025-5EC4160F165A}" srcOrd="2" destOrd="0" parTransId="{EBB7AB58-13C2-44EA-87E6-D6834D748C68}" sibTransId="{13F6BEC6-587C-49A2-896E-105721F11C2B}"/>
    <dgm:cxn modelId="{920E91E9-5F32-4218-A5B7-5DA7E4B7814F}" type="presOf" srcId="{F85F23CE-1320-41CD-8025-5EC4160F165A}" destId="{FC77F1ED-EC44-4637-9E8E-9681F7124139}" srcOrd="0" destOrd="0" presId="urn:microsoft.com/office/officeart/2018/2/layout/IconVerticalSolidList"/>
    <dgm:cxn modelId="{ED7689F3-72D1-456A-8512-F93FB208EC53}" srcId="{38375FB0-1672-4219-9E1D-AB28D0B2CBE2}" destId="{E5658B1D-4770-4E2C-97C7-F1A411E82327}" srcOrd="1" destOrd="0" parTransId="{E5B1569F-5220-4EDE-99DE-AF43EBA10224}" sibTransId="{E75508E7-E9B1-4997-8CDD-17E310E11448}"/>
    <dgm:cxn modelId="{8F6C9356-0F48-45CC-A799-AF0C6F0687D2}" type="presParOf" srcId="{4F5AAF54-6F19-4182-8606-C54BB7300923}" destId="{08990886-5380-4FE5-985C-1E9A3F49F8C8}" srcOrd="0" destOrd="0" presId="urn:microsoft.com/office/officeart/2018/2/layout/IconVerticalSolidList"/>
    <dgm:cxn modelId="{2DB60E37-33CB-4BD8-BE6D-7C6028CF25CC}" type="presParOf" srcId="{08990886-5380-4FE5-985C-1E9A3F49F8C8}" destId="{4D78175E-0F35-4E69-B018-07BD7DA6EC2C}" srcOrd="0" destOrd="0" presId="urn:microsoft.com/office/officeart/2018/2/layout/IconVerticalSolidList"/>
    <dgm:cxn modelId="{84D13406-450B-4080-9556-A201D3B19453}" type="presParOf" srcId="{08990886-5380-4FE5-985C-1E9A3F49F8C8}" destId="{74E3CA39-F9DA-4C1B-B64F-CCDDA1EE96F1}" srcOrd="1" destOrd="0" presId="urn:microsoft.com/office/officeart/2018/2/layout/IconVerticalSolidList"/>
    <dgm:cxn modelId="{A56F359C-3955-43D8-96FA-2D6C51ADF6E0}" type="presParOf" srcId="{08990886-5380-4FE5-985C-1E9A3F49F8C8}" destId="{F51BD5F1-047B-418B-B5E0-31CFB0282B60}" srcOrd="2" destOrd="0" presId="urn:microsoft.com/office/officeart/2018/2/layout/IconVerticalSolidList"/>
    <dgm:cxn modelId="{5535847E-DA00-4FF5-9AFA-C5ACA222462B}" type="presParOf" srcId="{08990886-5380-4FE5-985C-1E9A3F49F8C8}" destId="{1FAD1EE3-4CB1-4BB2-9741-66771DA5BEF7}" srcOrd="3" destOrd="0" presId="urn:microsoft.com/office/officeart/2018/2/layout/IconVerticalSolidList"/>
    <dgm:cxn modelId="{0B654653-1EE7-4EFF-90A1-8AA4A8D9D32F}" type="presParOf" srcId="{4F5AAF54-6F19-4182-8606-C54BB7300923}" destId="{3333B6C0-FE2D-437D-BDF5-39BE0A2B8314}" srcOrd="1" destOrd="0" presId="urn:microsoft.com/office/officeart/2018/2/layout/IconVerticalSolidList"/>
    <dgm:cxn modelId="{106C48B7-CBF6-422C-BE81-3434A67AF3B9}" type="presParOf" srcId="{4F5AAF54-6F19-4182-8606-C54BB7300923}" destId="{D32840D4-4D2F-4184-815B-6AE2A9311719}" srcOrd="2" destOrd="0" presId="urn:microsoft.com/office/officeart/2018/2/layout/IconVerticalSolidList"/>
    <dgm:cxn modelId="{3407EDB3-14F2-4712-9D40-142773B4E130}" type="presParOf" srcId="{D32840D4-4D2F-4184-815B-6AE2A9311719}" destId="{1EFE045A-E3DF-4406-B851-0DBF133DE050}" srcOrd="0" destOrd="0" presId="urn:microsoft.com/office/officeart/2018/2/layout/IconVerticalSolidList"/>
    <dgm:cxn modelId="{062A8B46-ABBB-458D-B1D5-9019DD56178E}" type="presParOf" srcId="{D32840D4-4D2F-4184-815B-6AE2A9311719}" destId="{53659D70-E261-447B-9DD6-B63CC3C0E9C7}" srcOrd="1" destOrd="0" presId="urn:microsoft.com/office/officeart/2018/2/layout/IconVerticalSolidList"/>
    <dgm:cxn modelId="{29DA063B-F09F-4B73-B0E2-A224550AC0D2}" type="presParOf" srcId="{D32840D4-4D2F-4184-815B-6AE2A9311719}" destId="{8D8AFD56-948A-471D-A36E-3E8AEE7BC8DB}" srcOrd="2" destOrd="0" presId="urn:microsoft.com/office/officeart/2018/2/layout/IconVerticalSolidList"/>
    <dgm:cxn modelId="{A3E6D4B7-31E3-4782-A819-48EB32C6F149}" type="presParOf" srcId="{D32840D4-4D2F-4184-815B-6AE2A9311719}" destId="{CCAB7318-FC65-40F4-8EAE-660DB1083525}" srcOrd="3" destOrd="0" presId="urn:microsoft.com/office/officeart/2018/2/layout/IconVerticalSolidList"/>
    <dgm:cxn modelId="{CE741B64-7B06-4F43-A4D1-3398C072E81A}" type="presParOf" srcId="{4F5AAF54-6F19-4182-8606-C54BB7300923}" destId="{3B5EF850-271C-49B1-BBB5-84087D87D616}" srcOrd="3" destOrd="0" presId="urn:microsoft.com/office/officeart/2018/2/layout/IconVerticalSolidList"/>
    <dgm:cxn modelId="{07518FC9-2EE5-4448-ACE0-58F320ACCAD2}" type="presParOf" srcId="{4F5AAF54-6F19-4182-8606-C54BB7300923}" destId="{D53B7F7F-D8B7-4162-86DF-67D0DF574908}" srcOrd="4" destOrd="0" presId="urn:microsoft.com/office/officeart/2018/2/layout/IconVerticalSolidList"/>
    <dgm:cxn modelId="{EC99D5D1-ADF0-43DD-BF94-41BF2A878398}" type="presParOf" srcId="{D53B7F7F-D8B7-4162-86DF-67D0DF574908}" destId="{B134425E-6642-4FEB-8BFE-D857428E2C83}" srcOrd="0" destOrd="0" presId="urn:microsoft.com/office/officeart/2018/2/layout/IconVerticalSolidList"/>
    <dgm:cxn modelId="{DCB612B1-79E0-4C6F-9F44-967EFE1F3E0D}" type="presParOf" srcId="{D53B7F7F-D8B7-4162-86DF-67D0DF574908}" destId="{2CF8F6B9-B577-4852-8A35-79314B4C0631}" srcOrd="1" destOrd="0" presId="urn:microsoft.com/office/officeart/2018/2/layout/IconVerticalSolidList"/>
    <dgm:cxn modelId="{9B2AF233-2DAC-4FF7-ABEB-D594D53B778B}" type="presParOf" srcId="{D53B7F7F-D8B7-4162-86DF-67D0DF574908}" destId="{A21A0AAC-6E1D-4F30-B5DE-729428C5E571}" srcOrd="2" destOrd="0" presId="urn:microsoft.com/office/officeart/2018/2/layout/IconVerticalSolidList"/>
    <dgm:cxn modelId="{6BBE1C15-C813-46F8-8C1C-59DE1A8559B2}" type="presParOf" srcId="{D53B7F7F-D8B7-4162-86DF-67D0DF574908}" destId="{FC77F1ED-EC44-4637-9E8E-9681F7124139}" srcOrd="3" destOrd="0" presId="urn:microsoft.com/office/officeart/2018/2/layout/IconVerticalSolidList"/>
    <dgm:cxn modelId="{3A673136-532C-4DD0-9FC1-DF323C2525D8}" type="presParOf" srcId="{4F5AAF54-6F19-4182-8606-C54BB7300923}" destId="{28AFEEBE-6D3B-41B1-907A-863AF964B174}" srcOrd="5" destOrd="0" presId="urn:microsoft.com/office/officeart/2018/2/layout/IconVerticalSolidList"/>
    <dgm:cxn modelId="{DEB82F61-61E1-4621-95B2-C5814E94C7A4}" type="presParOf" srcId="{4F5AAF54-6F19-4182-8606-C54BB7300923}" destId="{6BF4F413-29C1-434C-834B-26DC7A60A321}" srcOrd="6" destOrd="0" presId="urn:microsoft.com/office/officeart/2018/2/layout/IconVerticalSolidList"/>
    <dgm:cxn modelId="{CD396844-242F-41F0-98E7-2967EBF98F3C}" type="presParOf" srcId="{6BF4F413-29C1-434C-834B-26DC7A60A321}" destId="{37858398-4742-4CB5-9E63-DEDC86D75ED9}" srcOrd="0" destOrd="0" presId="urn:microsoft.com/office/officeart/2018/2/layout/IconVerticalSolidList"/>
    <dgm:cxn modelId="{EAD2D779-5974-406F-8B7E-64C2C527EC14}" type="presParOf" srcId="{6BF4F413-29C1-434C-834B-26DC7A60A321}" destId="{42EC0F6A-B41A-4977-A228-E37E59B4D8D6}" srcOrd="1" destOrd="0" presId="urn:microsoft.com/office/officeart/2018/2/layout/IconVerticalSolidList"/>
    <dgm:cxn modelId="{C39252AC-8815-4150-96B2-C867E19CC3E7}" type="presParOf" srcId="{6BF4F413-29C1-434C-834B-26DC7A60A321}" destId="{55104975-EA56-4544-9756-5C3BCD811BBC}" srcOrd="2" destOrd="0" presId="urn:microsoft.com/office/officeart/2018/2/layout/IconVerticalSolidList"/>
    <dgm:cxn modelId="{80DDE4A4-20B9-4350-A673-D16400901757}" type="presParOf" srcId="{6BF4F413-29C1-434C-834B-26DC7A60A321}" destId="{07A1DE07-4F9B-4E47-B6C9-DF996C42F5F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CEC47-39D3-9C40-8091-D4777FE7286D}">
      <dsp:nvSpPr>
        <dsp:cNvPr id="0" name=""/>
        <dsp:cNvSpPr/>
      </dsp:nvSpPr>
      <dsp:spPr>
        <a:xfrm>
          <a:off x="0" y="2474"/>
          <a:ext cx="5800912" cy="75477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The potential of art in knowledge translation</a:t>
          </a:r>
        </a:p>
      </dsp:txBody>
      <dsp:txXfrm>
        <a:off x="36845" y="39319"/>
        <a:ext cx="5727222" cy="681087"/>
      </dsp:txXfrm>
    </dsp:sp>
    <dsp:sp modelId="{5FA896B8-9DA7-B148-A688-6B85282B7FEB}">
      <dsp:nvSpPr>
        <dsp:cNvPr id="0" name=""/>
        <dsp:cNvSpPr/>
      </dsp:nvSpPr>
      <dsp:spPr>
        <a:xfrm>
          <a:off x="0" y="811972"/>
          <a:ext cx="5800912" cy="754777"/>
        </a:xfrm>
        <a:prstGeom prst="roundRect">
          <a:avLst/>
        </a:prstGeom>
        <a:solidFill>
          <a:schemeClr val="accent5">
            <a:hueOff val="-301703"/>
            <a:satOff val="2051"/>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Examples of arts-based knowledge translation (ABKT)</a:t>
          </a:r>
        </a:p>
      </dsp:txBody>
      <dsp:txXfrm>
        <a:off x="36845" y="848817"/>
        <a:ext cx="5727222" cy="681087"/>
      </dsp:txXfrm>
    </dsp:sp>
    <dsp:sp modelId="{2738E664-074E-8248-8F67-4F6082FE9AAE}">
      <dsp:nvSpPr>
        <dsp:cNvPr id="0" name=""/>
        <dsp:cNvSpPr/>
      </dsp:nvSpPr>
      <dsp:spPr>
        <a:xfrm>
          <a:off x="0" y="1621470"/>
          <a:ext cx="5800912" cy="754777"/>
        </a:xfrm>
        <a:prstGeom prst="roundRect">
          <a:avLst/>
        </a:prstGeom>
        <a:solidFill>
          <a:schemeClr val="accent5">
            <a:hueOff val="-603405"/>
            <a:satOff val="4102"/>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An arts-based knowledge translation planning framework for researchers (steps and example)</a:t>
          </a:r>
        </a:p>
      </dsp:txBody>
      <dsp:txXfrm>
        <a:off x="36845" y="1658315"/>
        <a:ext cx="5727222" cy="681087"/>
      </dsp:txXfrm>
    </dsp:sp>
    <dsp:sp modelId="{8F470AD0-A94A-0E40-9B48-43382CB04452}">
      <dsp:nvSpPr>
        <dsp:cNvPr id="0" name=""/>
        <dsp:cNvSpPr/>
      </dsp:nvSpPr>
      <dsp:spPr>
        <a:xfrm>
          <a:off x="0" y="2430968"/>
          <a:ext cx="5800912" cy="754777"/>
        </a:xfrm>
        <a:prstGeom prst="roundRect">
          <a:avLst/>
        </a:prstGeom>
        <a:solidFill>
          <a:schemeClr val="accent5">
            <a:hueOff val="-905108"/>
            <a:satOff val="6154"/>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Considerations for researchers</a:t>
          </a:r>
        </a:p>
      </dsp:txBody>
      <dsp:txXfrm>
        <a:off x="36845" y="2467813"/>
        <a:ext cx="5727222" cy="681087"/>
      </dsp:txXfrm>
    </dsp:sp>
    <dsp:sp modelId="{9D6B4529-C06F-B644-9111-48904505CD37}">
      <dsp:nvSpPr>
        <dsp:cNvPr id="0" name=""/>
        <dsp:cNvSpPr/>
      </dsp:nvSpPr>
      <dsp:spPr>
        <a:xfrm>
          <a:off x="0" y="3240466"/>
          <a:ext cx="5800912" cy="754777"/>
        </a:xfrm>
        <a:prstGeom prst="roundRect">
          <a:avLst/>
        </a:prstGeom>
        <a:solidFill>
          <a:schemeClr val="accent5">
            <a:hueOff val="-1206810"/>
            <a:satOff val="8205"/>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Possible challenges</a:t>
          </a:r>
        </a:p>
      </dsp:txBody>
      <dsp:txXfrm>
        <a:off x="36845" y="3277311"/>
        <a:ext cx="5727222" cy="681087"/>
      </dsp:txXfrm>
    </dsp:sp>
    <dsp:sp modelId="{7326BB02-924E-BB49-9A2E-ABC5893C75AF}">
      <dsp:nvSpPr>
        <dsp:cNvPr id="0" name=""/>
        <dsp:cNvSpPr/>
      </dsp:nvSpPr>
      <dsp:spPr>
        <a:xfrm>
          <a:off x="0" y="4049964"/>
          <a:ext cx="5800912" cy="754777"/>
        </a:xfrm>
        <a:prstGeom prst="roundRect">
          <a:avLst/>
        </a:prstGeom>
        <a:solidFill>
          <a:schemeClr val="accent5">
            <a:hueOff val="-1508513"/>
            <a:satOff val="10256"/>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Questions</a:t>
          </a:r>
        </a:p>
      </dsp:txBody>
      <dsp:txXfrm>
        <a:off x="36845" y="4086809"/>
        <a:ext cx="5727222" cy="6810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8175E-0F35-4E69-B018-07BD7DA6EC2C}">
      <dsp:nvSpPr>
        <dsp:cNvPr id="0" name=""/>
        <dsp:cNvSpPr/>
      </dsp:nvSpPr>
      <dsp:spPr>
        <a:xfrm>
          <a:off x="0" y="2371"/>
          <a:ext cx="6096000" cy="12021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E3CA39-F9DA-4C1B-B64F-CCDDA1EE96F1}">
      <dsp:nvSpPr>
        <dsp:cNvPr id="0" name=""/>
        <dsp:cNvSpPr/>
      </dsp:nvSpPr>
      <dsp:spPr>
        <a:xfrm>
          <a:off x="363653" y="272857"/>
          <a:ext cx="661187" cy="661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AD1EE3-4CB1-4BB2-9741-66771DA5BEF7}">
      <dsp:nvSpPr>
        <dsp:cNvPr id="0" name=""/>
        <dsp:cNvSpPr/>
      </dsp:nvSpPr>
      <dsp:spPr>
        <a:xfrm>
          <a:off x="1388493" y="2371"/>
          <a:ext cx="4707506" cy="1202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228" tIns="127228" rIns="127228" bIns="127228" numCol="1" spcCol="1270" anchor="ctr" anchorCtr="0">
          <a:noAutofit/>
        </a:bodyPr>
        <a:lstStyle/>
        <a:p>
          <a:pPr marL="0" lvl="0" indent="0" algn="l" defTabSz="977900">
            <a:lnSpc>
              <a:spcPct val="90000"/>
            </a:lnSpc>
            <a:spcBef>
              <a:spcPct val="0"/>
            </a:spcBef>
            <a:spcAft>
              <a:spcPct val="35000"/>
            </a:spcAft>
            <a:buNone/>
          </a:pPr>
          <a:r>
            <a:rPr lang="en-US" sz="2200" kern="1200" dirty="0"/>
            <a:t>Quality control and artistic integrity </a:t>
          </a:r>
        </a:p>
      </dsp:txBody>
      <dsp:txXfrm>
        <a:off x="1388493" y="2371"/>
        <a:ext cx="4707506" cy="1202158"/>
      </dsp:txXfrm>
    </dsp:sp>
    <dsp:sp modelId="{1EFE045A-E3DF-4406-B851-0DBF133DE050}">
      <dsp:nvSpPr>
        <dsp:cNvPr id="0" name=""/>
        <dsp:cNvSpPr/>
      </dsp:nvSpPr>
      <dsp:spPr>
        <a:xfrm>
          <a:off x="0" y="1505070"/>
          <a:ext cx="6096000" cy="12021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659D70-E261-447B-9DD6-B63CC3C0E9C7}">
      <dsp:nvSpPr>
        <dsp:cNvPr id="0" name=""/>
        <dsp:cNvSpPr/>
      </dsp:nvSpPr>
      <dsp:spPr>
        <a:xfrm>
          <a:off x="363653" y="1775556"/>
          <a:ext cx="661187" cy="661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AB7318-FC65-40F4-8EAE-660DB1083525}">
      <dsp:nvSpPr>
        <dsp:cNvPr id="0" name=""/>
        <dsp:cNvSpPr/>
      </dsp:nvSpPr>
      <dsp:spPr>
        <a:xfrm>
          <a:off x="1388493" y="1505070"/>
          <a:ext cx="4707506" cy="1202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228" tIns="127228" rIns="127228" bIns="127228" numCol="1" spcCol="1270" anchor="ctr" anchorCtr="0">
          <a:noAutofit/>
        </a:bodyPr>
        <a:lstStyle/>
        <a:p>
          <a:pPr marL="0" lvl="0" indent="0" algn="l" defTabSz="977900">
            <a:lnSpc>
              <a:spcPct val="90000"/>
            </a:lnSpc>
            <a:spcBef>
              <a:spcPct val="0"/>
            </a:spcBef>
            <a:spcAft>
              <a:spcPct val="35000"/>
            </a:spcAft>
            <a:buNone/>
          </a:pPr>
          <a:r>
            <a:rPr lang="en-US" sz="2200" kern="1200" dirty="0"/>
            <a:t>Assumptions of art and art-making</a:t>
          </a:r>
        </a:p>
      </dsp:txBody>
      <dsp:txXfrm>
        <a:off x="1388493" y="1505070"/>
        <a:ext cx="4707506" cy="1202158"/>
      </dsp:txXfrm>
    </dsp:sp>
    <dsp:sp modelId="{B134425E-6642-4FEB-8BFE-D857428E2C83}">
      <dsp:nvSpPr>
        <dsp:cNvPr id="0" name=""/>
        <dsp:cNvSpPr/>
      </dsp:nvSpPr>
      <dsp:spPr>
        <a:xfrm>
          <a:off x="0" y="3007769"/>
          <a:ext cx="6096000" cy="12021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F8F6B9-B577-4852-8A35-79314B4C0631}">
      <dsp:nvSpPr>
        <dsp:cNvPr id="0" name=""/>
        <dsp:cNvSpPr/>
      </dsp:nvSpPr>
      <dsp:spPr>
        <a:xfrm>
          <a:off x="363653" y="3278255"/>
          <a:ext cx="661187" cy="661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77F1ED-EC44-4637-9E8E-9681F7124139}">
      <dsp:nvSpPr>
        <dsp:cNvPr id="0" name=""/>
        <dsp:cNvSpPr/>
      </dsp:nvSpPr>
      <dsp:spPr>
        <a:xfrm>
          <a:off x="1388493" y="3007769"/>
          <a:ext cx="4707506" cy="1202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228" tIns="127228" rIns="127228" bIns="127228" numCol="1" spcCol="1270" anchor="ctr" anchorCtr="0">
          <a:noAutofit/>
        </a:bodyPr>
        <a:lstStyle/>
        <a:p>
          <a:pPr marL="0" lvl="0" indent="0" algn="l" defTabSz="977900">
            <a:lnSpc>
              <a:spcPct val="90000"/>
            </a:lnSpc>
            <a:spcBef>
              <a:spcPct val="0"/>
            </a:spcBef>
            <a:spcAft>
              <a:spcPct val="35000"/>
            </a:spcAft>
            <a:buNone/>
          </a:pPr>
          <a:r>
            <a:rPr lang="en-US" sz="2200" kern="1200" dirty="0"/>
            <a:t>Clarity and reach of message</a:t>
          </a:r>
        </a:p>
      </dsp:txBody>
      <dsp:txXfrm>
        <a:off x="1388493" y="3007769"/>
        <a:ext cx="4707506" cy="1202158"/>
      </dsp:txXfrm>
    </dsp:sp>
    <dsp:sp modelId="{37858398-4742-4CB5-9E63-DEDC86D75ED9}">
      <dsp:nvSpPr>
        <dsp:cNvPr id="0" name=""/>
        <dsp:cNvSpPr/>
      </dsp:nvSpPr>
      <dsp:spPr>
        <a:xfrm>
          <a:off x="0" y="4510468"/>
          <a:ext cx="6096000" cy="12021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EC0F6A-B41A-4977-A228-E37E59B4D8D6}">
      <dsp:nvSpPr>
        <dsp:cNvPr id="0" name=""/>
        <dsp:cNvSpPr/>
      </dsp:nvSpPr>
      <dsp:spPr>
        <a:xfrm>
          <a:off x="363653" y="4780953"/>
          <a:ext cx="661187" cy="6611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A1DE07-4F9B-4E47-B6C9-DF996C42F5FC}">
      <dsp:nvSpPr>
        <dsp:cNvPr id="0" name=""/>
        <dsp:cNvSpPr/>
      </dsp:nvSpPr>
      <dsp:spPr>
        <a:xfrm>
          <a:off x="1388493" y="4510468"/>
          <a:ext cx="4707506" cy="1202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228" tIns="127228" rIns="127228" bIns="127228" numCol="1" spcCol="1270" anchor="ctr" anchorCtr="0">
          <a:noAutofit/>
        </a:bodyPr>
        <a:lstStyle/>
        <a:p>
          <a:pPr marL="0" lvl="0" indent="0" algn="l" defTabSz="977900">
            <a:lnSpc>
              <a:spcPct val="90000"/>
            </a:lnSpc>
            <a:spcBef>
              <a:spcPct val="0"/>
            </a:spcBef>
            <a:spcAft>
              <a:spcPct val="35000"/>
            </a:spcAft>
            <a:buNone/>
          </a:pPr>
          <a:r>
            <a:rPr lang="en-US" sz="2200" kern="1200" dirty="0"/>
            <a:t>Gathering impact data</a:t>
          </a:r>
        </a:p>
      </dsp:txBody>
      <dsp:txXfrm>
        <a:off x="1388493" y="4510468"/>
        <a:ext cx="4707506" cy="12021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BB2821-AD22-2B4E-865B-B6DAD46F518E}" type="datetimeFigureOut">
              <a:rPr lang="en-US" smtClean="0"/>
              <a:t>11/13/2024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A1F87A-4F57-D44C-89C0-941A2B13D027}" type="slidenum">
              <a:rPr lang="en-US" smtClean="0"/>
              <a:t>‹#›</a:t>
            </a:fld>
            <a:endParaRPr lang="en-US" dirty="0"/>
          </a:p>
        </p:txBody>
      </p:sp>
    </p:spTree>
    <p:extLst>
      <p:ext uri="{BB962C8B-B14F-4D97-AF65-F5344CB8AC3E}">
        <p14:creationId xmlns:p14="http://schemas.microsoft.com/office/powerpoint/2010/main" val="1042715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4DC83E-89B8-4806-9A94-7D2BAA520DC6}" type="slidenum">
              <a:rPr lang="en-US" smtClean="0"/>
              <a:pPr/>
              <a:t>2</a:t>
            </a:fld>
            <a:endParaRPr lang="en-US" dirty="0"/>
          </a:p>
        </p:txBody>
      </p:sp>
    </p:spTree>
    <p:extLst>
      <p:ext uri="{BB962C8B-B14F-4D97-AF65-F5344CB8AC3E}">
        <p14:creationId xmlns:p14="http://schemas.microsoft.com/office/powerpoint/2010/main" val="2550534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A1F87A-4F57-D44C-89C0-941A2B13D02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6006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A1F87A-4F57-D44C-89C0-941A2B13D02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63757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A1F87A-4F57-D44C-89C0-941A2B13D02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80184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1F87A-4F57-D44C-89C0-941A2B13D027}" type="slidenum">
              <a:rPr lang="en-US" smtClean="0"/>
              <a:t>3</a:t>
            </a:fld>
            <a:endParaRPr lang="en-US" dirty="0"/>
          </a:p>
        </p:txBody>
      </p:sp>
    </p:spTree>
    <p:extLst>
      <p:ext uri="{BB962C8B-B14F-4D97-AF65-F5344CB8AC3E}">
        <p14:creationId xmlns:p14="http://schemas.microsoft.com/office/powerpoint/2010/main" val="316762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A1F87A-4F57-D44C-89C0-941A2B13D02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06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A1F87A-4F57-D44C-89C0-941A2B13D02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65239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A1F87A-4F57-D44C-89C0-941A2B13D02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31553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A1F87A-4F57-D44C-89C0-941A2B13D02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38202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109CD-1D6B-6440-AC36-C3DC29DACE3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06807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A1F87A-4F57-D44C-89C0-941A2B13D02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74219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A1F87A-4F57-D44C-89C0-941A2B13D02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503913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mailto:AIRCopyright@air.org"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5" y="428"/>
            <a:ext cx="12188191" cy="6857572"/>
          </a:xfrm>
          <a:prstGeom prst="rect">
            <a:avLst/>
          </a:prstGeom>
        </p:spPr>
      </p:pic>
      <p:sp>
        <p:nvSpPr>
          <p:cNvPr id="2" name="Holder 2"/>
          <p:cNvSpPr>
            <a:spLocks noGrp="1"/>
          </p:cNvSpPr>
          <p:nvPr>
            <p:ph type="ctrTitle"/>
          </p:nvPr>
        </p:nvSpPr>
        <p:spPr>
          <a:xfrm>
            <a:off x="668740" y="950887"/>
            <a:ext cx="11156547" cy="784830"/>
          </a:xfrm>
          <a:prstGeom prst="rect">
            <a:avLst/>
          </a:prstGeom>
        </p:spPr>
        <p:txBody>
          <a:bodyPr wrap="square" lIns="0" tIns="0" rIns="0" bIns="0" anchor="t" anchorCtr="0">
            <a:spAutoFit/>
          </a:bodyPr>
          <a:lstStyle>
            <a:lvl1pPr>
              <a:defRPr sz="5100">
                <a:solidFill>
                  <a:srgbClr val="58595B"/>
                </a:solidFill>
              </a:defRPr>
            </a:lvl1pPr>
          </a:lstStyle>
          <a:p>
            <a:r>
              <a:rPr lang="en-US"/>
              <a:t>Click to edit Master title style</a:t>
            </a:r>
            <a:endParaRPr dirty="0"/>
          </a:p>
        </p:txBody>
      </p:sp>
      <p:sp>
        <p:nvSpPr>
          <p:cNvPr id="3" name="Holder 3"/>
          <p:cNvSpPr>
            <a:spLocks noGrp="1"/>
          </p:cNvSpPr>
          <p:nvPr>
            <p:ph type="subTitle" idx="4"/>
          </p:nvPr>
        </p:nvSpPr>
        <p:spPr>
          <a:xfrm>
            <a:off x="668740" y="2875216"/>
            <a:ext cx="10698163" cy="553998"/>
          </a:xfrm>
          <a:prstGeom prst="rect">
            <a:avLst/>
          </a:prstGeom>
        </p:spPr>
        <p:txBody>
          <a:bodyPr wrap="square" lIns="0" tIns="0" rIns="0" bIns="0">
            <a:spAutoFit/>
          </a:bodyPr>
          <a:lstStyle>
            <a:lvl1pPr marL="12700" indent="0">
              <a:buNone/>
              <a:defRPr sz="3600">
                <a:solidFill>
                  <a:schemeClr val="accent1"/>
                </a:solidFill>
              </a:defRPr>
            </a:lvl1pPr>
          </a:lstStyle>
          <a:p>
            <a:r>
              <a:rPr lang="en-US"/>
              <a:t>Click to edit Master subtitle style</a:t>
            </a:r>
            <a:endParaRPr dirty="0"/>
          </a:p>
        </p:txBody>
      </p:sp>
      <p:sp>
        <p:nvSpPr>
          <p:cNvPr id="8" name="TextBox 7"/>
          <p:cNvSpPr txBox="1"/>
          <p:nvPr userDrawn="1"/>
        </p:nvSpPr>
        <p:spPr>
          <a:xfrm>
            <a:off x="668740" y="6400802"/>
            <a:ext cx="10897448" cy="221792"/>
          </a:xfrm>
          <a:prstGeom prst="rect">
            <a:avLst/>
          </a:prstGeom>
          <a:noFill/>
        </p:spPr>
        <p:txBody>
          <a:bodyPr wrap="square" lIns="0" tIns="0" rIns="0" bIns="0" rtlCol="0">
            <a:spAutoFit/>
          </a:bodyPr>
          <a:lstStyle/>
          <a:p>
            <a:pPr marL="0" marR="0">
              <a:lnSpc>
                <a:spcPct val="107000"/>
              </a:lnSpc>
              <a:spcBef>
                <a:spcPts val="0"/>
              </a:spcBef>
              <a:spcAft>
                <a:spcPts val="800"/>
              </a:spcAft>
            </a:pPr>
            <a:r>
              <a:rPr lang="en-US" sz="700" kern="100" dirty="0">
                <a:effectLst/>
                <a:latin typeface="Arial Narrow" panose="020B0606020202030204" pitchFamily="34" charset="0"/>
                <a:ea typeface="Aptos" panose="020B0004020202020204" pitchFamily="34" charset="0"/>
                <a:cs typeface="Times New Roman" panose="02020603050405020304" pitchFamily="18" charset="0"/>
              </a:rPr>
              <a:t>Copyright © 2024 American Institutes for Research® (AIR®). All rights reserved. No part of this presentation may be reproduced or transmitted in any form or by any means, electronic or mechanical, including photocopy, recording, or any information storage and retrieval system, without permission in writing from AIR. Submit copyright permission requests to the AIR Copyright Help Desk at </a:t>
            </a:r>
            <a:r>
              <a:rPr lang="en-US" sz="700" u="sng" kern="100" dirty="0">
                <a:solidFill>
                  <a:srgbClr val="467886"/>
                </a:solidFill>
                <a:effectLst/>
                <a:latin typeface="Arial Narrow" panose="020B0606020202030204" pitchFamily="34" charset="0"/>
                <a:ea typeface="Aptos" panose="020B0004020202020204" pitchFamily="34" charset="0"/>
                <a:cs typeface="Times New Roman" panose="02020603050405020304" pitchFamily="18" charset="0"/>
                <a:hlinkClick r:id="rId3"/>
              </a:rPr>
              <a:t>AIRCopyright@air.org</a:t>
            </a:r>
            <a:r>
              <a:rPr lang="en-US" sz="700" kern="100" dirty="0">
                <a:effectLst/>
                <a:latin typeface="Arial Narrow" panose="020B0606020202030204" pitchFamily="34" charset="0"/>
                <a:ea typeface="Aptos" panose="020B0004020202020204" pitchFamily="34" charset="0"/>
                <a:cs typeface="Times New Roman" panose="02020603050405020304" pitchFamily="18" charset="0"/>
              </a:rPr>
              <a:t>. Users may need to secure additional permissions from copyright holders whose work is included in this presentation and for which the presenter(s) were granted reproduction or adaptation rights.</a:t>
            </a:r>
          </a:p>
        </p:txBody>
      </p:sp>
      <p:grpSp>
        <p:nvGrpSpPr>
          <p:cNvPr id="7" name="Group 6">
            <a:extLst>
              <a:ext uri="{FF2B5EF4-FFF2-40B4-BE49-F238E27FC236}">
                <a16:creationId xmlns:a16="http://schemas.microsoft.com/office/drawing/2014/main" id="{D7FB9EB8-557B-BE60-4779-F0C62A0F3465}"/>
              </a:ext>
            </a:extLst>
          </p:cNvPr>
          <p:cNvGrpSpPr/>
          <p:nvPr userDrawn="1"/>
        </p:nvGrpSpPr>
        <p:grpSpPr>
          <a:xfrm>
            <a:off x="542925" y="5372100"/>
            <a:ext cx="4410075" cy="904875"/>
            <a:chOff x="542925" y="5372100"/>
            <a:chExt cx="4410075" cy="904875"/>
          </a:xfrm>
        </p:grpSpPr>
        <p:sp>
          <p:nvSpPr>
            <p:cNvPr id="6" name="Rectangle 5">
              <a:extLst>
                <a:ext uri="{FF2B5EF4-FFF2-40B4-BE49-F238E27FC236}">
                  <a16:creationId xmlns:a16="http://schemas.microsoft.com/office/drawing/2014/main" id="{81370A13-9A37-CEC7-A333-E28C14F19C1A}"/>
                </a:ext>
              </a:extLst>
            </p:cNvPr>
            <p:cNvSpPr/>
            <p:nvPr userDrawn="1"/>
          </p:nvSpPr>
          <p:spPr>
            <a:xfrm>
              <a:off x="542925" y="5372100"/>
              <a:ext cx="4410075" cy="9048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blue text on a black background&#10;&#10;Description automatically generated">
              <a:extLst>
                <a:ext uri="{FF2B5EF4-FFF2-40B4-BE49-F238E27FC236}">
                  <a16:creationId xmlns:a16="http://schemas.microsoft.com/office/drawing/2014/main" id="{5F8C0DCF-0A80-54B6-4CF1-0AA10194385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68740" y="5492781"/>
              <a:ext cx="3446060" cy="492294"/>
            </a:xfrm>
            <a:prstGeom prst="rect">
              <a:avLst/>
            </a:prstGeom>
          </p:spPr>
        </p:pic>
      </p:grpSp>
    </p:spTree>
    <p:extLst>
      <p:ext uri="{BB962C8B-B14F-4D97-AF65-F5344CB8AC3E}">
        <p14:creationId xmlns:p14="http://schemas.microsoft.com/office/powerpoint/2010/main" val="378300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0" name="Content Right"/>
          <p:cNvSpPr>
            <a:spLocks noGrp="1"/>
          </p:cNvSpPr>
          <p:nvPr>
            <p:ph sz="quarter" idx="12" hasCustomPrompt="1"/>
          </p:nvPr>
        </p:nvSpPr>
        <p:spPr>
          <a:xfrm>
            <a:off x="393191" y="1352811"/>
            <a:ext cx="5577840" cy="4480560"/>
          </a:xfrm>
        </p:spPr>
        <p:txBody>
          <a:bodyPr>
            <a:normAutofit/>
          </a:bodyPr>
          <a:lstStyle>
            <a:lvl1pPr>
              <a:buClrTx/>
              <a:defRPr sz="1600">
                <a:solidFill>
                  <a:srgbClr val="000000"/>
                </a:solidFill>
                <a:latin typeface="+mn-lt"/>
              </a:defRPr>
            </a:lvl1pPr>
            <a:lvl2pPr>
              <a:buClrTx/>
              <a:defRPr sz="1600">
                <a:solidFill>
                  <a:srgbClr val="000000"/>
                </a:solidFill>
                <a:latin typeface="+mn-lt"/>
              </a:defRPr>
            </a:lvl2pPr>
            <a:lvl3pPr>
              <a:buClrTx/>
              <a:defRPr sz="1600">
                <a:solidFill>
                  <a:srgbClr val="000000"/>
                </a:solidFill>
                <a:latin typeface="+mn-lt"/>
              </a:defRPr>
            </a:lvl3pPr>
            <a:lvl4pPr>
              <a:buClrTx/>
              <a:defRPr sz="1600">
                <a:solidFill>
                  <a:srgbClr val="000000"/>
                </a:solidFill>
                <a:latin typeface="+mn-lt"/>
              </a:defRPr>
            </a:lvl4pPr>
            <a:lvl5pPr>
              <a:buClrTx/>
              <a:defRPr sz="1600">
                <a:solidFill>
                  <a:srgbClr val="000000"/>
                </a:solidFill>
                <a:latin typeface="+mn-lt"/>
              </a:defRPr>
            </a:lvl5pPr>
          </a:lstStyle>
          <a:p>
            <a:pPr lvl="0"/>
            <a:r>
              <a:rPr lang="en-US" dirty="0"/>
              <a:t>Bullet 1. Click here to add bulleted text, or click on an icon below to add a table, graph, SmartArt object, or picture.</a:t>
            </a:r>
          </a:p>
          <a:p>
            <a:pPr lvl="1"/>
            <a:r>
              <a:rPr lang="en-US" dirty="0"/>
              <a:t>Bullet 2</a:t>
            </a:r>
          </a:p>
          <a:p>
            <a:pPr lvl="2"/>
            <a:r>
              <a:rPr lang="en-US" dirty="0"/>
              <a:t>Bullet 3</a:t>
            </a:r>
          </a:p>
          <a:p>
            <a:pPr lvl="3"/>
            <a:r>
              <a:rPr lang="en-US" dirty="0"/>
              <a:t>Bullet 4</a:t>
            </a:r>
          </a:p>
          <a:p>
            <a:pPr lvl="4"/>
            <a:r>
              <a:rPr lang="en-US" dirty="0"/>
              <a:t>Bullet 5</a:t>
            </a:r>
          </a:p>
        </p:txBody>
      </p:sp>
      <p:sp>
        <p:nvSpPr>
          <p:cNvPr id="42" name="Content Left"/>
          <p:cNvSpPr>
            <a:spLocks noGrp="1"/>
          </p:cNvSpPr>
          <p:nvPr>
            <p:ph sz="quarter" idx="13" hasCustomPrompt="1"/>
          </p:nvPr>
        </p:nvSpPr>
        <p:spPr>
          <a:xfrm>
            <a:off x="6245352" y="1352811"/>
            <a:ext cx="5577840" cy="4480560"/>
          </a:xfrm>
        </p:spPr>
        <p:txBody>
          <a:bodyPr>
            <a:normAutofit/>
          </a:bodyPr>
          <a:lstStyle>
            <a:lvl1pPr>
              <a:buClrTx/>
              <a:defRPr sz="1600">
                <a:solidFill>
                  <a:srgbClr val="000000"/>
                </a:solidFill>
                <a:latin typeface="+mn-lt"/>
              </a:defRPr>
            </a:lvl1pPr>
            <a:lvl2pPr>
              <a:buClrTx/>
              <a:defRPr sz="1600">
                <a:solidFill>
                  <a:srgbClr val="000000"/>
                </a:solidFill>
                <a:latin typeface="+mn-lt"/>
              </a:defRPr>
            </a:lvl2pPr>
            <a:lvl3pPr>
              <a:buClrTx/>
              <a:defRPr sz="1600">
                <a:solidFill>
                  <a:srgbClr val="000000"/>
                </a:solidFill>
                <a:latin typeface="+mn-lt"/>
              </a:defRPr>
            </a:lvl3pPr>
            <a:lvl4pPr>
              <a:buClrTx/>
              <a:defRPr sz="1600">
                <a:solidFill>
                  <a:srgbClr val="000000"/>
                </a:solidFill>
                <a:latin typeface="+mn-lt"/>
              </a:defRPr>
            </a:lvl4pPr>
            <a:lvl5pPr>
              <a:buClrTx/>
              <a:defRPr sz="1600">
                <a:solidFill>
                  <a:srgbClr val="000000"/>
                </a:solidFill>
                <a:latin typeface="+mn-lt"/>
              </a:defRPr>
            </a:lvl5pPr>
          </a:lstStyle>
          <a:p>
            <a:pPr lvl="0"/>
            <a:r>
              <a:rPr lang="en-US" dirty="0"/>
              <a:t>Bullet 1. Click here to add bulleted text, or click on an icon below to add a table, graph, SmartArt object, or picture.</a:t>
            </a:r>
          </a:p>
          <a:p>
            <a:pPr lvl="1"/>
            <a:r>
              <a:rPr lang="en-US" dirty="0"/>
              <a:t>Bullet 2</a:t>
            </a:r>
          </a:p>
          <a:p>
            <a:pPr lvl="2"/>
            <a:r>
              <a:rPr lang="en-US" dirty="0"/>
              <a:t>Bullet 3</a:t>
            </a:r>
          </a:p>
          <a:p>
            <a:pPr lvl="3"/>
            <a:r>
              <a:rPr lang="en-US" dirty="0"/>
              <a:t>Bullet 4</a:t>
            </a:r>
          </a:p>
          <a:p>
            <a:pPr lvl="4"/>
            <a:r>
              <a:rPr lang="en-US" dirty="0"/>
              <a:t>Bullet 5</a:t>
            </a:r>
          </a:p>
        </p:txBody>
      </p:sp>
      <p:sp>
        <p:nvSpPr>
          <p:cNvPr id="5" name="Slide Number"/>
          <p:cNvSpPr>
            <a:spLocks noGrp="1"/>
          </p:cNvSpPr>
          <p:nvPr>
            <p:ph type="sldNum" sz="quarter" idx="11"/>
          </p:nvPr>
        </p:nvSpPr>
        <p:spPr/>
        <p:txBody>
          <a:bodyPr/>
          <a:lstStyle>
            <a:lvl1pPr>
              <a:defRPr>
                <a:solidFill>
                  <a:srgbClr val="000000"/>
                </a:solidFill>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675" b="0" i="0" u="none" strike="noStrike" kern="1200" cap="none" spc="0" normalizeH="0" baseline="0" noProof="0" smtClean="0">
                <a:ln>
                  <a:noFill/>
                </a:ln>
                <a:solidFill>
                  <a:srgbClr val="000000"/>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675"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8" name="Source Placeholder">
            <a:extLst>
              <a:ext uri="{FF2B5EF4-FFF2-40B4-BE49-F238E27FC236}">
                <a16:creationId xmlns:a16="http://schemas.microsoft.com/office/drawing/2014/main" id="{EF09B1B6-52B4-44D5-950C-5941432A10C4}"/>
              </a:ext>
            </a:extLst>
          </p:cNvPr>
          <p:cNvSpPr>
            <a:spLocks noGrp="1"/>
          </p:cNvSpPr>
          <p:nvPr>
            <p:ph type="body" sz="quarter" idx="14" hasCustomPrompt="1"/>
          </p:nvPr>
        </p:nvSpPr>
        <p:spPr>
          <a:xfrm>
            <a:off x="393192" y="5903976"/>
            <a:ext cx="11430000" cy="228600"/>
          </a:xfrm>
        </p:spPr>
        <p:txBody>
          <a:bodyPr anchor="b" anchorCtr="0">
            <a:noAutofit/>
          </a:bodyPr>
          <a:lstStyle>
            <a:lvl1pPr marL="0" marR="0" indent="0" algn="l" defTabSz="385763" rtl="0" eaLnBrk="1" fontAlgn="auto" latinLnBrk="0" hangingPunct="1">
              <a:lnSpc>
                <a:spcPct val="125000"/>
              </a:lnSpc>
              <a:spcBef>
                <a:spcPts val="0"/>
              </a:spcBef>
              <a:spcAft>
                <a:spcPts val="0"/>
              </a:spcAft>
              <a:buClrTx/>
              <a:buSzPct val="100000"/>
              <a:buFont typeface="Arial" panose="020B0604020202020204" pitchFamily="34" charset="0"/>
              <a:buNone/>
              <a:tabLst/>
              <a:defRPr sz="800" i="0">
                <a:solidFill>
                  <a:srgbClr val="000000"/>
                </a:solidFill>
              </a:defRPr>
            </a:lvl1pPr>
            <a:lvl2pPr marL="145331" indent="0">
              <a:buNone/>
              <a:defRPr sz="422"/>
            </a:lvl2pPr>
            <a:lvl3pPr marL="270034" indent="0">
              <a:buNone/>
              <a:defRPr sz="422"/>
            </a:lvl3pPr>
            <a:lvl4pPr marL="405051" indent="0">
              <a:buNone/>
              <a:defRPr sz="422"/>
            </a:lvl4pPr>
            <a:lvl5pPr marL="540068" indent="0">
              <a:buNone/>
              <a:defRPr sz="422"/>
            </a:lvl5pPr>
          </a:lstStyle>
          <a:p>
            <a:pPr marL="0" marR="0" lvl="0" indent="0" algn="l" defTabSz="38576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3" name="Title 2">
            <a:extLst>
              <a:ext uri="{FF2B5EF4-FFF2-40B4-BE49-F238E27FC236}">
                <a16:creationId xmlns:a16="http://schemas.microsoft.com/office/drawing/2014/main" id="{D74D5AFE-4CCA-4848-BF3A-FFC48DF78302}"/>
              </a:ext>
            </a:extLst>
          </p:cNvPr>
          <p:cNvSpPr>
            <a:spLocks noGrp="1"/>
          </p:cNvSpPr>
          <p:nvPr>
            <p:ph type="title" hasCustomPrompt="1"/>
          </p:nvPr>
        </p:nvSpPr>
        <p:spPr>
          <a:xfrm>
            <a:off x="393192" y="137160"/>
            <a:ext cx="11430000" cy="1060450"/>
          </a:xfrm>
        </p:spPr>
        <p:txBody>
          <a:bodyPr/>
          <a:lstStyle>
            <a:lvl1pPr>
              <a:defRPr/>
            </a:lvl1pPr>
          </a:lstStyle>
          <a:p>
            <a:r>
              <a:rPr lang="en-US" dirty="0"/>
              <a:t>Two Content Layout</a:t>
            </a:r>
          </a:p>
        </p:txBody>
      </p:sp>
    </p:spTree>
    <p:extLst>
      <p:ext uri="{BB962C8B-B14F-4D97-AF65-F5344CB8AC3E}">
        <p14:creationId xmlns:p14="http://schemas.microsoft.com/office/powerpoint/2010/main" val="269499644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69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no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F8E568-477B-69BA-B9ED-ED0A9E0DBB6F}"/>
              </a:ext>
            </a:extLst>
          </p:cNvPr>
          <p:cNvSpPr/>
          <p:nvPr userDrawn="1"/>
        </p:nvSpPr>
        <p:spPr>
          <a:xfrm>
            <a:off x="135172" y="5963478"/>
            <a:ext cx="3586038" cy="6997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Content Right"/>
          <p:cNvSpPr>
            <a:spLocks noGrp="1"/>
          </p:cNvSpPr>
          <p:nvPr>
            <p:ph sz="quarter" idx="12" hasCustomPrompt="1"/>
          </p:nvPr>
        </p:nvSpPr>
        <p:spPr>
          <a:xfrm>
            <a:off x="393191" y="1352811"/>
            <a:ext cx="5577840" cy="4480560"/>
          </a:xfrm>
        </p:spPr>
        <p:txBody>
          <a:bodyPr>
            <a:normAutofit/>
          </a:bodyPr>
          <a:lstStyle>
            <a:lvl1pPr>
              <a:buClrTx/>
              <a:defRPr sz="1600">
                <a:solidFill>
                  <a:srgbClr val="000000"/>
                </a:solidFill>
                <a:latin typeface="+mn-lt"/>
              </a:defRPr>
            </a:lvl1pPr>
            <a:lvl2pPr>
              <a:buClrTx/>
              <a:defRPr sz="1600">
                <a:solidFill>
                  <a:srgbClr val="000000"/>
                </a:solidFill>
                <a:latin typeface="+mn-lt"/>
              </a:defRPr>
            </a:lvl2pPr>
            <a:lvl3pPr>
              <a:buClrTx/>
              <a:defRPr sz="1600">
                <a:solidFill>
                  <a:srgbClr val="000000"/>
                </a:solidFill>
                <a:latin typeface="+mn-lt"/>
              </a:defRPr>
            </a:lvl3pPr>
            <a:lvl4pPr>
              <a:buClrTx/>
              <a:defRPr sz="1600">
                <a:solidFill>
                  <a:srgbClr val="000000"/>
                </a:solidFill>
                <a:latin typeface="+mn-lt"/>
              </a:defRPr>
            </a:lvl4pPr>
            <a:lvl5pPr>
              <a:buClrTx/>
              <a:defRPr sz="1600">
                <a:solidFill>
                  <a:srgbClr val="000000"/>
                </a:solidFill>
                <a:latin typeface="+mn-lt"/>
              </a:defRPr>
            </a:lvl5pPr>
          </a:lstStyle>
          <a:p>
            <a:pPr lvl="0"/>
            <a:r>
              <a:rPr lang="en-US" dirty="0"/>
              <a:t>Bullet 1. Click here to add bulleted text, or click on an icon below to add a table, graph, SmartArt object, or picture.</a:t>
            </a:r>
          </a:p>
          <a:p>
            <a:pPr lvl="1"/>
            <a:r>
              <a:rPr lang="en-US" dirty="0"/>
              <a:t>Bullet 2</a:t>
            </a:r>
          </a:p>
          <a:p>
            <a:pPr lvl="2"/>
            <a:r>
              <a:rPr lang="en-US" dirty="0"/>
              <a:t>Bullet 3</a:t>
            </a:r>
          </a:p>
          <a:p>
            <a:pPr lvl="3"/>
            <a:r>
              <a:rPr lang="en-US" dirty="0"/>
              <a:t>Bullet 4</a:t>
            </a:r>
          </a:p>
          <a:p>
            <a:pPr lvl="4"/>
            <a:r>
              <a:rPr lang="en-US" dirty="0"/>
              <a:t>Bullet 5</a:t>
            </a:r>
          </a:p>
        </p:txBody>
      </p:sp>
      <p:sp>
        <p:nvSpPr>
          <p:cNvPr id="42" name="Content Left"/>
          <p:cNvSpPr>
            <a:spLocks noGrp="1"/>
          </p:cNvSpPr>
          <p:nvPr>
            <p:ph sz="quarter" idx="13" hasCustomPrompt="1"/>
          </p:nvPr>
        </p:nvSpPr>
        <p:spPr>
          <a:xfrm>
            <a:off x="6245352" y="1352811"/>
            <a:ext cx="5577840" cy="4480560"/>
          </a:xfrm>
        </p:spPr>
        <p:txBody>
          <a:bodyPr>
            <a:normAutofit/>
          </a:bodyPr>
          <a:lstStyle>
            <a:lvl1pPr>
              <a:buClrTx/>
              <a:defRPr sz="1600">
                <a:solidFill>
                  <a:srgbClr val="000000"/>
                </a:solidFill>
                <a:latin typeface="+mn-lt"/>
              </a:defRPr>
            </a:lvl1pPr>
            <a:lvl2pPr>
              <a:buClrTx/>
              <a:defRPr sz="1600">
                <a:solidFill>
                  <a:srgbClr val="000000"/>
                </a:solidFill>
                <a:latin typeface="+mn-lt"/>
              </a:defRPr>
            </a:lvl2pPr>
            <a:lvl3pPr>
              <a:buClrTx/>
              <a:defRPr sz="1600">
                <a:solidFill>
                  <a:srgbClr val="000000"/>
                </a:solidFill>
                <a:latin typeface="+mn-lt"/>
              </a:defRPr>
            </a:lvl3pPr>
            <a:lvl4pPr>
              <a:buClrTx/>
              <a:defRPr sz="1600">
                <a:solidFill>
                  <a:srgbClr val="000000"/>
                </a:solidFill>
                <a:latin typeface="+mn-lt"/>
              </a:defRPr>
            </a:lvl4pPr>
            <a:lvl5pPr>
              <a:buClrTx/>
              <a:defRPr sz="1600">
                <a:solidFill>
                  <a:srgbClr val="000000"/>
                </a:solidFill>
                <a:latin typeface="+mn-lt"/>
              </a:defRPr>
            </a:lvl5pPr>
          </a:lstStyle>
          <a:p>
            <a:pPr lvl="0"/>
            <a:r>
              <a:rPr lang="en-US" dirty="0"/>
              <a:t>Bullet 1. Click here to add bulleted text, or click on an icon below to add a table, graph, SmartArt object, or picture.</a:t>
            </a:r>
          </a:p>
          <a:p>
            <a:pPr lvl="1"/>
            <a:r>
              <a:rPr lang="en-US" dirty="0"/>
              <a:t>Bullet 2</a:t>
            </a:r>
          </a:p>
          <a:p>
            <a:pPr lvl="2"/>
            <a:r>
              <a:rPr lang="en-US" dirty="0"/>
              <a:t>Bullet 3</a:t>
            </a:r>
          </a:p>
          <a:p>
            <a:pPr lvl="3"/>
            <a:r>
              <a:rPr lang="en-US" dirty="0"/>
              <a:t>Bullet 4</a:t>
            </a:r>
          </a:p>
          <a:p>
            <a:pPr lvl="4"/>
            <a:r>
              <a:rPr lang="en-US" dirty="0"/>
              <a:t>Bullet 5</a:t>
            </a:r>
          </a:p>
        </p:txBody>
      </p:sp>
      <p:sp>
        <p:nvSpPr>
          <p:cNvPr id="5" name="Slide Number"/>
          <p:cNvSpPr>
            <a:spLocks noGrp="1"/>
          </p:cNvSpPr>
          <p:nvPr>
            <p:ph type="sldNum" sz="quarter" idx="11"/>
          </p:nvPr>
        </p:nvSpPr>
        <p:spPr/>
        <p:txBody>
          <a:bodyPr/>
          <a:lstStyle>
            <a:lvl1pPr>
              <a:defRPr>
                <a:solidFill>
                  <a:srgbClr val="000000"/>
                </a:solidFill>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675" b="0" i="0" u="none" strike="noStrike" kern="1200" cap="none" spc="0" normalizeH="0" baseline="0" noProof="0" smtClean="0">
                <a:ln>
                  <a:noFill/>
                </a:ln>
                <a:solidFill>
                  <a:srgbClr val="000000"/>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675"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8" name="Source Placeholder">
            <a:extLst>
              <a:ext uri="{FF2B5EF4-FFF2-40B4-BE49-F238E27FC236}">
                <a16:creationId xmlns:a16="http://schemas.microsoft.com/office/drawing/2014/main" id="{EF09B1B6-52B4-44D5-950C-5941432A10C4}"/>
              </a:ext>
            </a:extLst>
          </p:cNvPr>
          <p:cNvSpPr>
            <a:spLocks noGrp="1"/>
          </p:cNvSpPr>
          <p:nvPr>
            <p:ph type="body" sz="quarter" idx="14" hasCustomPrompt="1"/>
          </p:nvPr>
        </p:nvSpPr>
        <p:spPr>
          <a:xfrm>
            <a:off x="393192" y="5903976"/>
            <a:ext cx="11430000" cy="228600"/>
          </a:xfrm>
        </p:spPr>
        <p:txBody>
          <a:bodyPr anchor="b" anchorCtr="0">
            <a:noAutofit/>
          </a:bodyPr>
          <a:lstStyle>
            <a:lvl1pPr marL="0" marR="0" indent="0" algn="l" defTabSz="385763" rtl="0" eaLnBrk="1" fontAlgn="auto" latinLnBrk="0" hangingPunct="1">
              <a:lnSpc>
                <a:spcPct val="125000"/>
              </a:lnSpc>
              <a:spcBef>
                <a:spcPts val="0"/>
              </a:spcBef>
              <a:spcAft>
                <a:spcPts val="0"/>
              </a:spcAft>
              <a:buClrTx/>
              <a:buSzPct val="100000"/>
              <a:buFont typeface="Arial" panose="020B0604020202020204" pitchFamily="34" charset="0"/>
              <a:buNone/>
              <a:tabLst/>
              <a:defRPr sz="800" i="0">
                <a:solidFill>
                  <a:srgbClr val="000000"/>
                </a:solidFill>
              </a:defRPr>
            </a:lvl1pPr>
            <a:lvl2pPr marL="145331" indent="0">
              <a:buNone/>
              <a:defRPr sz="422"/>
            </a:lvl2pPr>
            <a:lvl3pPr marL="270034" indent="0">
              <a:buNone/>
              <a:defRPr sz="422"/>
            </a:lvl3pPr>
            <a:lvl4pPr marL="405051" indent="0">
              <a:buNone/>
              <a:defRPr sz="422"/>
            </a:lvl4pPr>
            <a:lvl5pPr marL="540068" indent="0">
              <a:buNone/>
              <a:defRPr sz="422"/>
            </a:lvl5pPr>
          </a:lstStyle>
          <a:p>
            <a:pPr marL="0" marR="0" lvl="0" indent="0" algn="l" defTabSz="38576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3" name="Title 2">
            <a:extLst>
              <a:ext uri="{FF2B5EF4-FFF2-40B4-BE49-F238E27FC236}">
                <a16:creationId xmlns:a16="http://schemas.microsoft.com/office/drawing/2014/main" id="{D74D5AFE-4CCA-4848-BF3A-FFC48DF78302}"/>
              </a:ext>
            </a:extLst>
          </p:cNvPr>
          <p:cNvSpPr>
            <a:spLocks noGrp="1"/>
          </p:cNvSpPr>
          <p:nvPr>
            <p:ph type="title" hasCustomPrompt="1"/>
          </p:nvPr>
        </p:nvSpPr>
        <p:spPr>
          <a:xfrm>
            <a:off x="393192" y="137160"/>
            <a:ext cx="11430000" cy="1060450"/>
          </a:xfrm>
        </p:spPr>
        <p:txBody>
          <a:bodyPr/>
          <a:lstStyle>
            <a:lvl1pPr>
              <a:defRPr/>
            </a:lvl1pPr>
          </a:lstStyle>
          <a:p>
            <a:r>
              <a:rPr lang="en-US" dirty="0"/>
              <a:t>Two Content Layout</a:t>
            </a:r>
          </a:p>
        </p:txBody>
      </p:sp>
    </p:spTree>
    <p:extLst>
      <p:ext uri="{BB962C8B-B14F-4D97-AF65-F5344CB8AC3E}">
        <p14:creationId xmlns:p14="http://schemas.microsoft.com/office/powerpoint/2010/main" val="136113091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69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393192" y="2304288"/>
            <a:ext cx="5669280" cy="3520440"/>
          </a:xfrm>
        </p:spPr>
        <p:txBody>
          <a:bodyPr>
            <a:noAutofit/>
          </a:bodyPr>
          <a:lstStyle>
            <a:lvl1pPr>
              <a:lnSpc>
                <a:spcPct val="105000"/>
              </a:lnSpc>
              <a:spcBef>
                <a:spcPts val="254"/>
              </a:spcBef>
              <a:buClrTx/>
              <a:defRPr sz="1600">
                <a:solidFill>
                  <a:srgbClr val="000000"/>
                </a:solidFill>
              </a:defRPr>
            </a:lvl1pPr>
            <a:lvl2pPr>
              <a:lnSpc>
                <a:spcPct val="105000"/>
              </a:lnSpc>
              <a:spcBef>
                <a:spcPts val="254"/>
              </a:spcBef>
              <a:buClrTx/>
              <a:defRPr sz="1600">
                <a:solidFill>
                  <a:srgbClr val="000000"/>
                </a:solidFill>
              </a:defRPr>
            </a:lvl2pPr>
            <a:lvl3pPr>
              <a:lnSpc>
                <a:spcPct val="105000"/>
              </a:lnSpc>
              <a:spcBef>
                <a:spcPts val="254"/>
              </a:spcBef>
              <a:buClrTx/>
              <a:defRPr sz="1600">
                <a:solidFill>
                  <a:srgbClr val="000000"/>
                </a:solidFill>
              </a:defRPr>
            </a:lvl3pPr>
            <a:lvl4pPr>
              <a:lnSpc>
                <a:spcPct val="105000"/>
              </a:lnSpc>
              <a:spcBef>
                <a:spcPts val="254"/>
              </a:spcBef>
              <a:buClrTx/>
              <a:defRPr sz="1600">
                <a:solidFill>
                  <a:srgbClr val="000000"/>
                </a:solidFill>
              </a:defRPr>
            </a:lvl4pPr>
            <a:lvl5pPr>
              <a:lnSpc>
                <a:spcPct val="105000"/>
              </a:lnSpc>
              <a:spcBef>
                <a:spcPts val="254"/>
              </a:spcBef>
              <a:buClrTx/>
              <a:defRPr sz="1600">
                <a:solidFill>
                  <a:srgbClr val="000000"/>
                </a:solidFill>
              </a:defRPr>
            </a:lvl5pPr>
          </a:lstStyle>
          <a:p>
            <a:pPr lvl="0"/>
            <a:r>
              <a:rPr lang="en-US" dirty="0"/>
              <a:t>Bullet 1. Click here to add bulleted text, or click on an icon below to add a table, graph, SmartArt object, or picture.</a:t>
            </a:r>
          </a:p>
          <a:p>
            <a:pPr lvl="1"/>
            <a:r>
              <a:rPr lang="en-US" dirty="0"/>
              <a:t>Bullet 2</a:t>
            </a:r>
          </a:p>
          <a:p>
            <a:pPr lvl="2"/>
            <a:r>
              <a:rPr lang="en-US" dirty="0"/>
              <a:t>Bullet 3</a:t>
            </a:r>
          </a:p>
          <a:p>
            <a:pPr lvl="3"/>
            <a:r>
              <a:rPr lang="en-US" dirty="0"/>
              <a:t>Bullet 4</a:t>
            </a:r>
          </a:p>
          <a:p>
            <a:pPr lvl="4"/>
            <a:r>
              <a:rPr lang="en-US" dirty="0"/>
              <a:t>Bullet 5</a:t>
            </a:r>
          </a:p>
        </p:txBody>
      </p:sp>
      <p:sp>
        <p:nvSpPr>
          <p:cNvPr id="3" name="Title"/>
          <p:cNvSpPr>
            <a:spLocks noGrp="1"/>
          </p:cNvSpPr>
          <p:nvPr>
            <p:ph type="title" hasCustomPrompt="1"/>
          </p:nvPr>
        </p:nvSpPr>
        <p:spPr>
          <a:xfrm>
            <a:off x="393192" y="91440"/>
            <a:ext cx="11430000" cy="1197610"/>
          </a:xfrm>
        </p:spPr>
        <p:txBody>
          <a:bodyPr/>
          <a:lstStyle>
            <a:lvl1pPr>
              <a:defRPr baseline="0"/>
            </a:lvl1pPr>
          </a:lstStyle>
          <a:p>
            <a:r>
              <a:rPr lang="en-US" dirty="0"/>
              <a:t>Two Content With Lead-In Text Layout</a:t>
            </a:r>
          </a:p>
        </p:txBody>
      </p:sp>
      <p:sp>
        <p:nvSpPr>
          <p:cNvPr id="8" name="Text Placeholder 7"/>
          <p:cNvSpPr>
            <a:spLocks noGrp="1"/>
          </p:cNvSpPr>
          <p:nvPr>
            <p:ph type="body" sz="quarter" idx="15" hasCustomPrompt="1"/>
          </p:nvPr>
        </p:nvSpPr>
        <p:spPr>
          <a:xfrm>
            <a:off x="393192" y="1371600"/>
            <a:ext cx="11430000" cy="822960"/>
          </a:xfrm>
        </p:spPr>
        <p:txBody>
          <a:bodyPr>
            <a:normAutofit/>
          </a:bodyPr>
          <a:lstStyle>
            <a:lvl1pPr marL="0" indent="0">
              <a:lnSpc>
                <a:spcPct val="105000"/>
              </a:lnSpc>
              <a:spcBef>
                <a:spcPts val="0"/>
              </a:spcBef>
              <a:buNone/>
              <a:defRPr sz="1600" baseline="0">
                <a:solidFill>
                  <a:srgbClr val="000000"/>
                </a:solidFill>
              </a:defRPr>
            </a:lvl1pPr>
            <a:lvl2pPr>
              <a:defRPr sz="760"/>
            </a:lvl2pPr>
            <a:lvl3pPr>
              <a:defRPr sz="760"/>
            </a:lvl3pPr>
            <a:lvl4pPr>
              <a:defRPr sz="760"/>
            </a:lvl4pPr>
            <a:lvl5pPr>
              <a:defRPr sz="760"/>
            </a:lvl5pPr>
          </a:lstStyle>
          <a:p>
            <a:pPr lvl="0"/>
            <a:r>
              <a:rPr lang="en-US" dirty="0"/>
              <a:t>Click here to add a short lead-in paragraph. Text will shrink to fit this placeholder.</a:t>
            </a:r>
          </a:p>
        </p:txBody>
      </p:sp>
      <p:sp>
        <p:nvSpPr>
          <p:cNvPr id="6" name="Slide Number"/>
          <p:cNvSpPr>
            <a:spLocks noGrp="1"/>
          </p:cNvSpPr>
          <p:nvPr>
            <p:ph type="sldNum" sz="quarter" idx="12"/>
          </p:nvPr>
        </p:nvSpPr>
        <p:spPr/>
        <p:txBody>
          <a:bodyPr/>
          <a:lstStyle>
            <a:lvl1pPr>
              <a:defRPr>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A20822-4A49-4D36-86E3-300BA48D3F00}" type="slidenum">
              <a:rPr kumimoji="0" lang="en-US" sz="675" b="0" i="0" u="none" strike="noStrike" kern="1200" cap="none" spc="0" normalizeH="0" baseline="0" noProof="0" smtClean="0">
                <a:ln>
                  <a:noFill/>
                </a:ln>
                <a:solidFill>
                  <a:srgbClr val="000000"/>
                </a:solidFill>
                <a:effectLst/>
                <a:uLnTx/>
                <a:uFillTx/>
                <a:latin typeface="Aria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675"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7" name="Source Placeholder">
            <a:extLst>
              <a:ext uri="{FF2B5EF4-FFF2-40B4-BE49-F238E27FC236}">
                <a16:creationId xmlns:a16="http://schemas.microsoft.com/office/drawing/2014/main" id="{B1901EBC-5013-42F3-8949-C18CCFD274EF}"/>
              </a:ext>
            </a:extLst>
          </p:cNvPr>
          <p:cNvSpPr>
            <a:spLocks noGrp="1"/>
          </p:cNvSpPr>
          <p:nvPr>
            <p:ph type="body" sz="quarter" idx="18" hasCustomPrompt="1"/>
          </p:nvPr>
        </p:nvSpPr>
        <p:spPr>
          <a:xfrm>
            <a:off x="393192" y="5903976"/>
            <a:ext cx="11430000" cy="228600"/>
          </a:xfrm>
        </p:spPr>
        <p:txBody>
          <a:bodyPr anchor="b" anchorCtr="0">
            <a:noAutofit/>
          </a:bodyPr>
          <a:lstStyle>
            <a:lvl1pPr marL="0" marR="0" indent="0" algn="l" defTabSz="385763" rtl="0" eaLnBrk="1" fontAlgn="auto" latinLnBrk="0" hangingPunct="1">
              <a:lnSpc>
                <a:spcPct val="125000"/>
              </a:lnSpc>
              <a:spcBef>
                <a:spcPts val="0"/>
              </a:spcBef>
              <a:spcAft>
                <a:spcPts val="0"/>
              </a:spcAft>
              <a:buClrTx/>
              <a:buSzPct val="100000"/>
              <a:buFont typeface="Arial" panose="020B0604020202020204" pitchFamily="34" charset="0"/>
              <a:buNone/>
              <a:tabLst/>
              <a:defRPr sz="800" i="0">
                <a:solidFill>
                  <a:srgbClr val="000000"/>
                </a:solidFill>
              </a:defRPr>
            </a:lvl1pPr>
            <a:lvl2pPr marL="145331" indent="0">
              <a:buNone/>
              <a:defRPr sz="422"/>
            </a:lvl2pPr>
            <a:lvl3pPr marL="270034" indent="0">
              <a:buNone/>
              <a:defRPr sz="422"/>
            </a:lvl3pPr>
            <a:lvl4pPr marL="405051" indent="0">
              <a:buNone/>
              <a:defRPr sz="422"/>
            </a:lvl4pPr>
            <a:lvl5pPr marL="540068" indent="0">
              <a:buNone/>
              <a:defRPr sz="422"/>
            </a:lvl5pPr>
          </a:lstStyle>
          <a:p>
            <a:pPr marL="0" marR="0" lvl="0" indent="0" algn="l" defTabSz="38576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4" name="Content Placeholder 3">
            <a:extLst>
              <a:ext uri="{FF2B5EF4-FFF2-40B4-BE49-F238E27FC236}">
                <a16:creationId xmlns:a16="http://schemas.microsoft.com/office/drawing/2014/main" id="{2995D0A4-3F03-43B3-9FA7-0A9DF8F29B17}"/>
              </a:ext>
            </a:extLst>
          </p:cNvPr>
          <p:cNvSpPr>
            <a:spLocks noGrp="1"/>
          </p:cNvSpPr>
          <p:nvPr>
            <p:ph sz="quarter" idx="19" hasCustomPrompt="1"/>
          </p:nvPr>
        </p:nvSpPr>
        <p:spPr>
          <a:xfrm>
            <a:off x="6153912" y="2304288"/>
            <a:ext cx="5669280" cy="3520440"/>
          </a:xfrm>
        </p:spPr>
        <p:txBody>
          <a:bodyPr>
            <a:noAutofit/>
          </a:bodyPr>
          <a:lstStyle>
            <a:lvl1pPr>
              <a:buClrTx/>
              <a:defRPr sz="1600">
                <a:solidFill>
                  <a:srgbClr val="000000"/>
                </a:solidFill>
              </a:defRPr>
            </a:lvl1pPr>
            <a:lvl2pPr>
              <a:buClrTx/>
              <a:defRPr sz="1600">
                <a:solidFill>
                  <a:srgbClr val="000000"/>
                </a:solidFill>
              </a:defRPr>
            </a:lvl2pPr>
            <a:lvl3pPr>
              <a:buClrTx/>
              <a:defRPr sz="1600">
                <a:solidFill>
                  <a:srgbClr val="000000"/>
                </a:solidFill>
              </a:defRPr>
            </a:lvl3pPr>
            <a:lvl4pPr>
              <a:buClrTx/>
              <a:defRPr sz="1600">
                <a:solidFill>
                  <a:srgbClr val="000000"/>
                </a:solidFill>
              </a:defRPr>
            </a:lvl4pPr>
            <a:lvl5pPr>
              <a:buClrTx/>
              <a:defRPr sz="1600">
                <a:solidFill>
                  <a:srgbClr val="000000"/>
                </a:solidFill>
              </a:defRPr>
            </a:lvl5pPr>
          </a:lstStyle>
          <a:p>
            <a:pPr lvl="0"/>
            <a:r>
              <a:rPr lang="en-US" dirty="0"/>
              <a:t>Bullet 1. Click here to add bulleted text, or click on an icon below to add a table, graph, SmartArt object, or picture.</a:t>
            </a:r>
          </a:p>
          <a:p>
            <a:pPr lvl="1"/>
            <a:r>
              <a:rPr lang="en-US" dirty="0"/>
              <a:t>Bullet 2</a:t>
            </a:r>
          </a:p>
          <a:p>
            <a:pPr lvl="2"/>
            <a:r>
              <a:rPr lang="en-US" dirty="0"/>
              <a:t>Bullet 3</a:t>
            </a:r>
          </a:p>
          <a:p>
            <a:pPr lvl="3"/>
            <a:r>
              <a:rPr lang="en-US" dirty="0"/>
              <a:t>Bullet 4</a:t>
            </a:r>
          </a:p>
          <a:p>
            <a:pPr lvl="4"/>
            <a:r>
              <a:rPr lang="en-US" dirty="0"/>
              <a:t>Bullet 5</a:t>
            </a:r>
          </a:p>
        </p:txBody>
      </p:sp>
    </p:spTree>
    <p:extLst>
      <p:ext uri="{BB962C8B-B14F-4D97-AF65-F5344CB8AC3E}">
        <p14:creationId xmlns:p14="http://schemas.microsoft.com/office/powerpoint/2010/main" val="2079547301"/>
      </p:ext>
    </p:extLst>
  </p:cSld>
  <p:clrMapOvr>
    <a:masterClrMapping/>
  </p:clrMapOvr>
  <p:extLst>
    <p:ext uri="{DCECCB84-F9BA-43D5-87BE-67443E8EF086}">
      <p15:sldGuideLst xmlns:p15="http://schemas.microsoft.com/office/powerpoint/2012/main">
        <p15:guide id="1" orient="horz" pos="2160">
          <p15:clr>
            <a:srgbClr val="FBAE40"/>
          </p15:clr>
        </p15:guide>
        <p15:guide id="3" orient="horz" pos="76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393192" y="1371600"/>
            <a:ext cx="5580888" cy="4480560"/>
          </a:xfrm>
        </p:spPr>
        <p:txBody>
          <a:bodyPr>
            <a:normAutofit/>
          </a:bodyPr>
          <a:lstStyle>
            <a:lvl1pPr marL="274320" indent="-274320">
              <a:lnSpc>
                <a:spcPct val="100000"/>
              </a:lnSpc>
              <a:spcBef>
                <a:spcPts val="450"/>
              </a:spcBef>
              <a:buClrTx/>
              <a:buFont typeface="+mj-lt"/>
              <a:buAutoNum type="arabicPeriod"/>
              <a:defRPr sz="1600">
                <a:solidFill>
                  <a:srgbClr val="000000"/>
                </a:solidFill>
              </a:defRPr>
            </a:lvl1pPr>
            <a:lvl2pPr marL="548640" indent="-274320">
              <a:lnSpc>
                <a:spcPct val="100000"/>
              </a:lnSpc>
              <a:spcBef>
                <a:spcPts val="450"/>
              </a:spcBef>
              <a:buClrTx/>
              <a:buFont typeface="+mj-lt"/>
              <a:buAutoNum type="alphaLcPeriod"/>
              <a:defRPr sz="1600">
                <a:solidFill>
                  <a:srgbClr val="000000"/>
                </a:solidFill>
              </a:defRPr>
            </a:lvl2pPr>
            <a:lvl3pPr marL="822960" indent="-274320">
              <a:lnSpc>
                <a:spcPct val="100000"/>
              </a:lnSpc>
              <a:spcBef>
                <a:spcPts val="450"/>
              </a:spcBef>
              <a:buClrTx/>
              <a:buFont typeface="+mj-lt"/>
              <a:buAutoNum type="romanLcPeriod"/>
              <a:defRPr sz="1600">
                <a:solidFill>
                  <a:srgbClr val="000000"/>
                </a:solidFill>
              </a:defRPr>
            </a:lvl3pPr>
            <a:lvl4pPr marL="1097280" indent="-274320">
              <a:lnSpc>
                <a:spcPct val="100000"/>
              </a:lnSpc>
              <a:spcBef>
                <a:spcPts val="450"/>
              </a:spcBef>
              <a:buClrTx/>
              <a:buSzPct val="100000"/>
              <a:buFont typeface="+mj-lt"/>
              <a:buAutoNum type="arabicParenR"/>
              <a:defRPr sz="1600">
                <a:solidFill>
                  <a:srgbClr val="000000"/>
                </a:solidFill>
              </a:defRPr>
            </a:lvl4pPr>
            <a:lvl5pPr marL="1371600" indent="-274320">
              <a:lnSpc>
                <a:spcPct val="100000"/>
              </a:lnSpc>
              <a:spcBef>
                <a:spcPts val="450"/>
              </a:spcBef>
              <a:buClrTx/>
              <a:buFont typeface="+mj-lt"/>
              <a:buAutoNum type="alphaLcParenR"/>
              <a:defRPr sz="1600">
                <a:solidFill>
                  <a:srgbClr val="000000"/>
                </a:solidFill>
              </a:defRPr>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20"/>
          </p:nvPr>
        </p:nvSpPr>
        <p:spPr/>
        <p:txBody>
          <a:bodyPr/>
          <a:lstStyle>
            <a:lvl1pPr>
              <a:defRPr>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A20822-4A49-4D36-86E3-300BA48D3F00}" type="slidenum">
              <a:rPr kumimoji="0" lang="en-US" sz="675" b="0" i="0" u="none" strike="noStrike" kern="1200" cap="none" spc="0" normalizeH="0" baseline="0" noProof="0" smtClean="0">
                <a:ln>
                  <a:noFill/>
                </a:ln>
                <a:solidFill>
                  <a:srgbClr val="000000"/>
                </a:solidFill>
                <a:effectLst/>
                <a:uLnTx/>
                <a:uFillTx/>
                <a:latin typeface="Aria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675"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8" name="Left Content">
            <a:extLst>
              <a:ext uri="{FF2B5EF4-FFF2-40B4-BE49-F238E27FC236}">
                <a16:creationId xmlns:a16="http://schemas.microsoft.com/office/drawing/2014/main" id="{014515D9-E65C-46C7-BBA9-E51E4AE3958D}"/>
              </a:ext>
            </a:extLst>
          </p:cNvPr>
          <p:cNvSpPr>
            <a:spLocks noGrp="1"/>
          </p:cNvSpPr>
          <p:nvPr>
            <p:ph sz="quarter" idx="21" hasCustomPrompt="1"/>
          </p:nvPr>
        </p:nvSpPr>
        <p:spPr>
          <a:xfrm>
            <a:off x="6242304" y="1371600"/>
            <a:ext cx="5580888" cy="4480560"/>
          </a:xfrm>
        </p:spPr>
        <p:txBody>
          <a:bodyPr>
            <a:normAutofit/>
          </a:bodyPr>
          <a:lstStyle>
            <a:lvl1pPr marL="274320" indent="-274320">
              <a:lnSpc>
                <a:spcPct val="100000"/>
              </a:lnSpc>
              <a:spcBef>
                <a:spcPts val="450"/>
              </a:spcBef>
              <a:buClrTx/>
              <a:buFont typeface="+mj-lt"/>
              <a:buAutoNum type="arabicPeriod"/>
              <a:defRPr sz="1600">
                <a:solidFill>
                  <a:srgbClr val="000000"/>
                </a:solidFill>
              </a:defRPr>
            </a:lvl1pPr>
            <a:lvl2pPr marL="548640" indent="-274320">
              <a:lnSpc>
                <a:spcPct val="100000"/>
              </a:lnSpc>
              <a:spcBef>
                <a:spcPts val="450"/>
              </a:spcBef>
              <a:buClrTx/>
              <a:buFont typeface="+mj-lt"/>
              <a:buAutoNum type="alphaLcPeriod"/>
              <a:defRPr sz="1600">
                <a:solidFill>
                  <a:srgbClr val="000000"/>
                </a:solidFill>
              </a:defRPr>
            </a:lvl2pPr>
            <a:lvl3pPr marL="822960" indent="-274320">
              <a:lnSpc>
                <a:spcPct val="100000"/>
              </a:lnSpc>
              <a:spcBef>
                <a:spcPts val="450"/>
              </a:spcBef>
              <a:buClrTx/>
              <a:buFont typeface="+mj-lt"/>
              <a:buAutoNum type="romanLcPeriod"/>
              <a:defRPr sz="1600">
                <a:solidFill>
                  <a:srgbClr val="000000"/>
                </a:solidFill>
              </a:defRPr>
            </a:lvl3pPr>
            <a:lvl4pPr marL="1097280" indent="-274320">
              <a:lnSpc>
                <a:spcPct val="100000"/>
              </a:lnSpc>
              <a:spcBef>
                <a:spcPts val="450"/>
              </a:spcBef>
              <a:buClrTx/>
              <a:buSzPct val="100000"/>
              <a:buFont typeface="+mj-lt"/>
              <a:buAutoNum type="arabicParenR"/>
              <a:defRPr sz="1600">
                <a:solidFill>
                  <a:srgbClr val="000000"/>
                </a:solidFill>
              </a:defRPr>
            </a:lvl4pPr>
            <a:lvl5pPr marL="1371600" indent="-274320">
              <a:lnSpc>
                <a:spcPct val="100000"/>
              </a:lnSpc>
              <a:spcBef>
                <a:spcPts val="450"/>
              </a:spcBef>
              <a:buClrTx/>
              <a:buFont typeface="+mj-lt"/>
              <a:buAutoNum type="alphaLcParenR"/>
              <a:defRPr sz="1600">
                <a:solidFill>
                  <a:srgbClr val="000000"/>
                </a:solidFill>
              </a:defRPr>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ource Placeholder">
            <a:extLst>
              <a:ext uri="{FF2B5EF4-FFF2-40B4-BE49-F238E27FC236}">
                <a16:creationId xmlns:a16="http://schemas.microsoft.com/office/drawing/2014/main" id="{4ECEDB27-3ACC-4B7B-B3A0-FA09F2328BA4}"/>
              </a:ext>
            </a:extLst>
          </p:cNvPr>
          <p:cNvSpPr>
            <a:spLocks noGrp="1"/>
          </p:cNvSpPr>
          <p:nvPr>
            <p:ph type="body" sz="quarter" idx="22" hasCustomPrompt="1"/>
          </p:nvPr>
        </p:nvSpPr>
        <p:spPr>
          <a:xfrm>
            <a:off x="393192" y="5903976"/>
            <a:ext cx="11430000" cy="228600"/>
          </a:xfrm>
        </p:spPr>
        <p:txBody>
          <a:bodyPr anchor="b" anchorCtr="0">
            <a:noAutofit/>
          </a:bodyPr>
          <a:lstStyle>
            <a:lvl1pPr marL="0" marR="0" indent="0" algn="l" defTabSz="385763" rtl="0" eaLnBrk="1" fontAlgn="auto" latinLnBrk="0" hangingPunct="1">
              <a:lnSpc>
                <a:spcPct val="125000"/>
              </a:lnSpc>
              <a:spcBef>
                <a:spcPts val="0"/>
              </a:spcBef>
              <a:spcAft>
                <a:spcPts val="0"/>
              </a:spcAft>
              <a:buClrTx/>
              <a:buSzPct val="100000"/>
              <a:buFont typeface="Arial" panose="020B0604020202020204" pitchFamily="34" charset="0"/>
              <a:buNone/>
              <a:tabLst/>
              <a:defRPr sz="800" i="0">
                <a:solidFill>
                  <a:srgbClr val="000000"/>
                </a:solidFill>
              </a:defRPr>
            </a:lvl1pPr>
            <a:lvl2pPr marL="145331" indent="0">
              <a:buNone/>
              <a:defRPr sz="422"/>
            </a:lvl2pPr>
            <a:lvl3pPr marL="270034" indent="0">
              <a:buNone/>
              <a:defRPr sz="422"/>
            </a:lvl3pPr>
            <a:lvl4pPr marL="405051" indent="0">
              <a:buNone/>
              <a:defRPr sz="422"/>
            </a:lvl4pPr>
            <a:lvl5pPr marL="540068" indent="0">
              <a:buNone/>
              <a:defRPr sz="422"/>
            </a:lvl5pPr>
          </a:lstStyle>
          <a:p>
            <a:pPr marL="0" marR="0" lvl="0" indent="0" algn="l" defTabSz="38576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5" name="Title 4">
            <a:extLst>
              <a:ext uri="{FF2B5EF4-FFF2-40B4-BE49-F238E27FC236}">
                <a16:creationId xmlns:a16="http://schemas.microsoft.com/office/drawing/2014/main" id="{B7F88172-3F1D-41F2-BD20-8F98F29E4D0B}"/>
              </a:ext>
            </a:extLst>
          </p:cNvPr>
          <p:cNvSpPr>
            <a:spLocks noGrp="1"/>
          </p:cNvSpPr>
          <p:nvPr>
            <p:ph type="title" hasCustomPrompt="1"/>
          </p:nvPr>
        </p:nvSpPr>
        <p:spPr/>
        <p:txBody>
          <a:bodyPr/>
          <a:lstStyle>
            <a:lvl1pPr>
              <a:defRPr/>
            </a:lvl1pPr>
          </a:lstStyle>
          <a:p>
            <a:r>
              <a:rPr lang="en-US" dirty="0"/>
              <a:t>Two Content Ordered List</a:t>
            </a:r>
          </a:p>
        </p:txBody>
      </p:sp>
    </p:spTree>
    <p:extLst>
      <p:ext uri="{BB962C8B-B14F-4D97-AF65-F5344CB8AC3E}">
        <p14:creationId xmlns:p14="http://schemas.microsoft.com/office/powerpoint/2010/main" val="162718301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6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Content"/>
          <p:cNvSpPr>
            <a:spLocks noGrp="1"/>
          </p:cNvSpPr>
          <p:nvPr userDrawn="1">
            <p:ph idx="1" hasCustomPrompt="1"/>
          </p:nvPr>
        </p:nvSpPr>
        <p:spPr>
          <a:xfrm>
            <a:off x="393192" y="1371600"/>
            <a:ext cx="11430000" cy="4754880"/>
          </a:xfrm>
        </p:spPr>
        <p:txBody>
          <a:bodyPr>
            <a:normAutofit/>
          </a:bodyPr>
          <a:lstStyle>
            <a:lvl1pPr marL="342900" indent="-342900">
              <a:spcBef>
                <a:spcPts val="900"/>
              </a:spcBef>
              <a:buNone/>
              <a:defRPr sz="1600">
                <a:solidFill>
                  <a:srgbClr val="000000"/>
                </a:solidFill>
                <a:latin typeface="+mn-lt"/>
                <a:cs typeface="Franklin Gothic Book" pitchFamily="34" charset="0"/>
              </a:defRPr>
            </a:lvl1pPr>
            <a:lvl2pPr marL="172641" indent="-172641">
              <a:buFont typeface="Arial" pitchFamily="34" charset="0"/>
              <a:buChar char="•"/>
              <a:defRPr>
                <a:solidFill>
                  <a:schemeClr val="tx2"/>
                </a:solidFill>
                <a:latin typeface="+mn-lt"/>
              </a:defRPr>
            </a:lvl2pPr>
            <a:lvl3pPr marL="348854" indent="-171450">
              <a:buFont typeface="Arial" panose="020B0604020202020204" pitchFamily="34" charset="0"/>
              <a:buChar char="–"/>
              <a:defRPr>
                <a:solidFill>
                  <a:schemeClr val="tx2"/>
                </a:solidFill>
                <a:latin typeface="+mn-lt"/>
              </a:defRPr>
            </a:lvl3pPr>
            <a:lvl4pPr marL="514350" indent="-171450">
              <a:buFont typeface="Arial" panose="020B0604020202020204" pitchFamily="34" charset="0"/>
              <a:buChar char="»"/>
              <a:defRPr>
                <a:solidFill>
                  <a:schemeClr val="tx2"/>
                </a:solidFill>
                <a:latin typeface="+mn-lt"/>
              </a:defRPr>
            </a:lvl4pPr>
            <a:lvl5pPr marL="684610" indent="-171450">
              <a:buFont typeface="Arial" panose="020B0604020202020204" pitchFamily="34" charset="0"/>
              <a:buChar char="•"/>
              <a:defRPr>
                <a:solidFill>
                  <a:schemeClr val="tx2">
                    <a:lumMod val="75000"/>
                  </a:schemeClr>
                </a:solidFill>
                <a:latin typeface="+mn-lt"/>
              </a:defRPr>
            </a:lvl5pPr>
            <a:lvl6pPr marL="859631" indent="-171450">
              <a:defRPr>
                <a:solidFill>
                  <a:schemeClr val="tx2">
                    <a:lumMod val="75000"/>
                  </a:schemeClr>
                </a:solidFill>
                <a:latin typeface="+mn-lt"/>
              </a:defRPr>
            </a:lvl6pPr>
            <a:lvl7pPr marL="1031081" indent="-171450">
              <a:defRPr>
                <a:solidFill>
                  <a:schemeClr val="tx2">
                    <a:lumMod val="75000"/>
                  </a:schemeClr>
                </a:solidFill>
                <a:latin typeface="+mn-lt"/>
              </a:defRPr>
            </a:lvl7pPr>
            <a:lvl8pPr marL="1200150" indent="-171450">
              <a:defRPr>
                <a:solidFill>
                  <a:schemeClr val="tx2">
                    <a:lumMod val="75000"/>
                  </a:schemeClr>
                </a:solidFill>
                <a:latin typeface="+mn-lt"/>
              </a:defRPr>
            </a:lvl8pPr>
            <a:lvl9pPr marL="1370410" indent="-171450">
              <a:defRPr>
                <a:solidFill>
                  <a:schemeClr val="tx2">
                    <a:lumMod val="75000"/>
                  </a:schemeClr>
                </a:solidFill>
                <a:latin typeface="+mn-lt"/>
              </a:defRPr>
            </a:lvl9pPr>
          </a:lstStyle>
          <a:p>
            <a:r>
              <a:rPr lang="en-US" dirty="0"/>
              <a:t>For references, use Arial – size 16.</a:t>
            </a:r>
          </a:p>
          <a:p>
            <a:r>
              <a:rPr lang="en-US" dirty="0"/>
              <a:t>Hanushek, E. A., &amp; Haycock, K. (2010). An effective teacher in every classroom: A lofty goal, but how to do it? </a:t>
            </a:r>
            <a:r>
              <a:rPr lang="en-US" i="1" dirty="0"/>
              <a:t>Education Next, 10</a:t>
            </a:r>
            <a:r>
              <a:rPr lang="en-US" dirty="0"/>
              <a:t>(3), 47–52.</a:t>
            </a:r>
          </a:p>
          <a:p>
            <a:r>
              <a:rPr lang="en-US" dirty="0"/>
              <a:t>Hanushek, E. A., &amp; Rivkin, S. G. (2010). Generalizations about using value-added measures of teacher quality. </a:t>
            </a:r>
            <a:r>
              <a:rPr lang="en-US" i="1" dirty="0"/>
              <a:t>American Economic Review, 100</a:t>
            </a:r>
            <a:r>
              <a:rPr lang="en-US" dirty="0"/>
              <a:t>(2), 267–271.</a:t>
            </a:r>
          </a:p>
          <a:p>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r>
              <a:rPr lang="en-US" dirty="0"/>
              <a:t>Rothstein, J. (2010). Teacher quality in educational production: Tracking, decay, and student achievement. </a:t>
            </a:r>
            <a:r>
              <a:rPr lang="en-US" i="1" dirty="0"/>
              <a:t>Quarterly Journal of Economics, 125</a:t>
            </a:r>
            <a:r>
              <a:rPr lang="en-US" dirty="0"/>
              <a:t>(1), 175–214.</a:t>
            </a:r>
          </a:p>
        </p:txBody>
      </p:sp>
      <p:sp>
        <p:nvSpPr>
          <p:cNvPr id="4" name="Title 3">
            <a:extLst>
              <a:ext uri="{FF2B5EF4-FFF2-40B4-BE49-F238E27FC236}">
                <a16:creationId xmlns:a16="http://schemas.microsoft.com/office/drawing/2014/main" id="{F0C763DF-5093-40B6-A443-48AC16B2D0D6}"/>
              </a:ext>
            </a:extLst>
          </p:cNvPr>
          <p:cNvSpPr>
            <a:spLocks noGrp="1"/>
          </p:cNvSpPr>
          <p:nvPr>
            <p:ph type="title" hasCustomPrompt="1"/>
          </p:nvPr>
        </p:nvSpPr>
        <p:spPr/>
        <p:txBody>
          <a:bodyPr/>
          <a:lstStyle>
            <a:lvl1pPr>
              <a:defRPr/>
            </a:lvl1pPr>
          </a:lstStyle>
          <a:p>
            <a:r>
              <a:rPr lang="en-US" dirty="0"/>
              <a:t>References</a:t>
            </a:r>
          </a:p>
        </p:txBody>
      </p:sp>
      <p:sp>
        <p:nvSpPr>
          <p:cNvPr id="5" name="Slide Number Placeholder 4">
            <a:extLst>
              <a:ext uri="{FF2B5EF4-FFF2-40B4-BE49-F238E27FC236}">
                <a16:creationId xmlns:a16="http://schemas.microsoft.com/office/drawing/2014/main" id="{C734335B-EEEA-44CE-AFC0-5A7CEE9111DD}"/>
              </a:ext>
            </a:extLst>
          </p:cNvPr>
          <p:cNvSpPr>
            <a:spLocks noGrp="1"/>
          </p:cNvSpPr>
          <p:nvPr>
            <p:ph type="sldNum" sz="quarter" idx="10"/>
          </p:nvPr>
        </p:nvSpPr>
        <p:spPr/>
        <p:txBody>
          <a:bodyPr/>
          <a:lstStyle>
            <a:lvl1pPr>
              <a:defRPr>
                <a:solidFill>
                  <a:srgbClr val="000000"/>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675" b="0" i="0" u="none" strike="noStrike" kern="1200" cap="none" spc="0" normalizeH="0" baseline="0" noProof="0" smtClean="0">
                <a:ln>
                  <a:noFill/>
                </a:ln>
                <a:solidFill>
                  <a:srgbClr val="000000"/>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675"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703162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eferences-no logo">
    <p:spTree>
      <p:nvGrpSpPr>
        <p:cNvPr id="1" name=""/>
        <p:cNvGrpSpPr/>
        <p:nvPr/>
      </p:nvGrpSpPr>
      <p:grpSpPr>
        <a:xfrm>
          <a:off x="0" y="0"/>
          <a:ext cx="0" cy="0"/>
          <a:chOff x="0" y="0"/>
          <a:chExt cx="0" cy="0"/>
        </a:xfrm>
      </p:grpSpPr>
      <p:sp>
        <p:nvSpPr>
          <p:cNvPr id="3" name="Content"/>
          <p:cNvSpPr>
            <a:spLocks noGrp="1"/>
          </p:cNvSpPr>
          <p:nvPr userDrawn="1">
            <p:ph idx="1" hasCustomPrompt="1"/>
          </p:nvPr>
        </p:nvSpPr>
        <p:spPr>
          <a:xfrm>
            <a:off x="393192" y="1371600"/>
            <a:ext cx="11430000" cy="4754880"/>
          </a:xfrm>
        </p:spPr>
        <p:txBody>
          <a:bodyPr>
            <a:normAutofit/>
          </a:bodyPr>
          <a:lstStyle>
            <a:lvl1pPr marL="342900" indent="-342900">
              <a:spcBef>
                <a:spcPts val="900"/>
              </a:spcBef>
              <a:buNone/>
              <a:defRPr sz="1600">
                <a:solidFill>
                  <a:srgbClr val="000000"/>
                </a:solidFill>
                <a:latin typeface="+mn-lt"/>
                <a:cs typeface="Franklin Gothic Book" pitchFamily="34" charset="0"/>
              </a:defRPr>
            </a:lvl1pPr>
            <a:lvl2pPr marL="172641" indent="-172641">
              <a:buFont typeface="Arial" pitchFamily="34" charset="0"/>
              <a:buChar char="•"/>
              <a:defRPr>
                <a:solidFill>
                  <a:schemeClr val="tx2"/>
                </a:solidFill>
                <a:latin typeface="+mn-lt"/>
              </a:defRPr>
            </a:lvl2pPr>
            <a:lvl3pPr marL="348854" indent="-171450">
              <a:buFont typeface="Arial" panose="020B0604020202020204" pitchFamily="34" charset="0"/>
              <a:buChar char="–"/>
              <a:defRPr>
                <a:solidFill>
                  <a:schemeClr val="tx2"/>
                </a:solidFill>
                <a:latin typeface="+mn-lt"/>
              </a:defRPr>
            </a:lvl3pPr>
            <a:lvl4pPr marL="514350" indent="-171450">
              <a:buFont typeface="Arial" panose="020B0604020202020204" pitchFamily="34" charset="0"/>
              <a:buChar char="»"/>
              <a:defRPr>
                <a:solidFill>
                  <a:schemeClr val="tx2"/>
                </a:solidFill>
                <a:latin typeface="+mn-lt"/>
              </a:defRPr>
            </a:lvl4pPr>
            <a:lvl5pPr marL="684610" indent="-171450">
              <a:buFont typeface="Arial" panose="020B0604020202020204" pitchFamily="34" charset="0"/>
              <a:buChar char="•"/>
              <a:defRPr>
                <a:solidFill>
                  <a:schemeClr val="tx2">
                    <a:lumMod val="75000"/>
                  </a:schemeClr>
                </a:solidFill>
                <a:latin typeface="+mn-lt"/>
              </a:defRPr>
            </a:lvl5pPr>
            <a:lvl6pPr marL="859631" indent="-171450">
              <a:defRPr>
                <a:solidFill>
                  <a:schemeClr val="tx2">
                    <a:lumMod val="75000"/>
                  </a:schemeClr>
                </a:solidFill>
                <a:latin typeface="+mn-lt"/>
              </a:defRPr>
            </a:lvl6pPr>
            <a:lvl7pPr marL="1031081" indent="-171450">
              <a:defRPr>
                <a:solidFill>
                  <a:schemeClr val="tx2">
                    <a:lumMod val="75000"/>
                  </a:schemeClr>
                </a:solidFill>
                <a:latin typeface="+mn-lt"/>
              </a:defRPr>
            </a:lvl7pPr>
            <a:lvl8pPr marL="1200150" indent="-171450">
              <a:defRPr>
                <a:solidFill>
                  <a:schemeClr val="tx2">
                    <a:lumMod val="75000"/>
                  </a:schemeClr>
                </a:solidFill>
                <a:latin typeface="+mn-lt"/>
              </a:defRPr>
            </a:lvl8pPr>
            <a:lvl9pPr marL="1370410" indent="-171450">
              <a:defRPr>
                <a:solidFill>
                  <a:schemeClr val="tx2">
                    <a:lumMod val="75000"/>
                  </a:schemeClr>
                </a:solidFill>
                <a:latin typeface="+mn-lt"/>
              </a:defRPr>
            </a:lvl9pPr>
          </a:lstStyle>
          <a:p>
            <a:r>
              <a:rPr lang="en-US" dirty="0"/>
              <a:t>For references, use Arial – size 16.</a:t>
            </a:r>
          </a:p>
          <a:p>
            <a:r>
              <a:rPr lang="en-US" dirty="0"/>
              <a:t>Hanushek, E. A., &amp; Haycock, K. (2010). An effective teacher in every classroom: A lofty goal, but how to do it? </a:t>
            </a:r>
            <a:r>
              <a:rPr lang="en-US" i="1" dirty="0"/>
              <a:t>Education Next, 10</a:t>
            </a:r>
            <a:r>
              <a:rPr lang="en-US" dirty="0"/>
              <a:t>(3), 47–52.</a:t>
            </a:r>
          </a:p>
          <a:p>
            <a:r>
              <a:rPr lang="en-US" dirty="0"/>
              <a:t>Hanushek, E. A., &amp; Rivkin, S. G. (2010). Generalizations about using value-added measures of teacher quality. </a:t>
            </a:r>
            <a:r>
              <a:rPr lang="en-US" i="1" dirty="0"/>
              <a:t>American Economic Review, 100</a:t>
            </a:r>
            <a:r>
              <a:rPr lang="en-US" dirty="0"/>
              <a:t>(2), 267–271.</a:t>
            </a:r>
          </a:p>
          <a:p>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r>
              <a:rPr lang="en-US" dirty="0"/>
              <a:t>Rothstein, J. (2010). Teacher quality in educational production: Tracking, decay, and student achievement. </a:t>
            </a:r>
            <a:r>
              <a:rPr lang="en-US" i="1" dirty="0"/>
              <a:t>Quarterly Journal of Economics, 125</a:t>
            </a:r>
            <a:r>
              <a:rPr lang="en-US" dirty="0"/>
              <a:t>(1), 175–214.</a:t>
            </a:r>
          </a:p>
        </p:txBody>
      </p:sp>
      <p:sp>
        <p:nvSpPr>
          <p:cNvPr id="4" name="Title 3">
            <a:extLst>
              <a:ext uri="{FF2B5EF4-FFF2-40B4-BE49-F238E27FC236}">
                <a16:creationId xmlns:a16="http://schemas.microsoft.com/office/drawing/2014/main" id="{F0C763DF-5093-40B6-A443-48AC16B2D0D6}"/>
              </a:ext>
            </a:extLst>
          </p:cNvPr>
          <p:cNvSpPr>
            <a:spLocks noGrp="1"/>
          </p:cNvSpPr>
          <p:nvPr>
            <p:ph type="title" hasCustomPrompt="1"/>
          </p:nvPr>
        </p:nvSpPr>
        <p:spPr/>
        <p:txBody>
          <a:bodyPr/>
          <a:lstStyle>
            <a:lvl1pPr>
              <a:defRPr/>
            </a:lvl1pPr>
          </a:lstStyle>
          <a:p>
            <a:r>
              <a:rPr lang="en-US" dirty="0"/>
              <a:t>References</a:t>
            </a:r>
          </a:p>
        </p:txBody>
      </p:sp>
      <p:sp>
        <p:nvSpPr>
          <p:cNvPr id="5" name="Slide Number Placeholder 4">
            <a:extLst>
              <a:ext uri="{FF2B5EF4-FFF2-40B4-BE49-F238E27FC236}">
                <a16:creationId xmlns:a16="http://schemas.microsoft.com/office/drawing/2014/main" id="{C734335B-EEEA-44CE-AFC0-5A7CEE9111DD}"/>
              </a:ext>
            </a:extLst>
          </p:cNvPr>
          <p:cNvSpPr>
            <a:spLocks noGrp="1"/>
          </p:cNvSpPr>
          <p:nvPr>
            <p:ph type="sldNum" sz="quarter" idx="10"/>
          </p:nvPr>
        </p:nvSpPr>
        <p:spPr/>
        <p:txBody>
          <a:bodyPr/>
          <a:lstStyle>
            <a:lvl1pPr>
              <a:defRPr>
                <a:solidFill>
                  <a:srgbClr val="000000"/>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675" b="0" i="0" u="none" strike="noStrike" kern="1200" cap="none" spc="0" normalizeH="0" baseline="0" noProof="0" smtClean="0">
                <a:ln>
                  <a:noFill/>
                </a:ln>
                <a:solidFill>
                  <a:srgbClr val="000000"/>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675"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2" name="Rectangle 1">
            <a:extLst>
              <a:ext uri="{FF2B5EF4-FFF2-40B4-BE49-F238E27FC236}">
                <a16:creationId xmlns:a16="http://schemas.microsoft.com/office/drawing/2014/main" id="{D0C7C362-4169-01E9-CCCD-C8F04B886ACB}"/>
              </a:ext>
            </a:extLst>
          </p:cNvPr>
          <p:cNvSpPr/>
          <p:nvPr userDrawn="1"/>
        </p:nvSpPr>
        <p:spPr>
          <a:xfrm>
            <a:off x="177209" y="6126479"/>
            <a:ext cx="3147238" cy="52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0769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393192" y="1371600"/>
            <a:ext cx="11430000" cy="4480560"/>
          </a:xfrm>
          <a:prstGeom prst="rect">
            <a:avLst/>
          </a:prstGeom>
          <a:ln>
            <a:noFill/>
          </a:ln>
        </p:spPr>
        <p:txBody>
          <a:bodyPr vert="horz" lIns="0" tIns="0" rIns="0" bIns="0" rtlCol="0">
            <a:noAutofit/>
          </a:bodyPr>
          <a:lstStyle>
            <a:lvl1pPr marL="0" marR="0" indent="0" algn="l" defTabSz="385763" rtl="0" eaLnBrk="1" fontAlgn="auto" latinLnBrk="0" hangingPunct="1">
              <a:lnSpc>
                <a:spcPct val="105000"/>
              </a:lnSpc>
              <a:spcBef>
                <a:spcPts val="450"/>
              </a:spcBef>
              <a:spcAft>
                <a:spcPts val="0"/>
              </a:spcAft>
              <a:buClrTx/>
              <a:buSzPct val="100000"/>
              <a:buFont typeface="Arial" panose="020B0604020202020204" pitchFamily="34" charset="0"/>
              <a:buNone/>
              <a:tabLst/>
              <a:defRPr sz="1600" baseline="0">
                <a:solidFill>
                  <a:srgbClr val="000000"/>
                </a:solidFill>
              </a:defRPr>
            </a:lvl1pPr>
            <a:lvl2pPr marL="171450" indent="-171450" defTabSz="685800">
              <a:lnSpc>
                <a:spcPct val="105000"/>
              </a:lnSpc>
              <a:spcBef>
                <a:spcPts val="450"/>
              </a:spcBef>
              <a:buClrTx/>
              <a:buFont typeface="Arial" panose="020B0604020202020204" pitchFamily="34" charset="0"/>
              <a:buChar char="•"/>
              <a:defRPr sz="1600">
                <a:solidFill>
                  <a:srgbClr val="000000"/>
                </a:solidFill>
              </a:defRPr>
            </a:lvl2pPr>
            <a:lvl3pPr marL="342900" indent="-171450">
              <a:lnSpc>
                <a:spcPct val="105000"/>
              </a:lnSpc>
              <a:spcBef>
                <a:spcPts val="450"/>
              </a:spcBef>
              <a:buClrTx/>
              <a:buFont typeface="Calibri" panose="020F0502020204030204" pitchFamily="34" charset="0"/>
              <a:buChar char="–"/>
              <a:defRPr sz="1600">
                <a:solidFill>
                  <a:srgbClr val="000000"/>
                </a:solidFill>
              </a:defRPr>
            </a:lvl3pPr>
            <a:lvl4pPr marL="514350" indent="-171450">
              <a:lnSpc>
                <a:spcPct val="105000"/>
              </a:lnSpc>
              <a:spcBef>
                <a:spcPts val="450"/>
              </a:spcBef>
              <a:buClrTx/>
              <a:buFont typeface="Calibri" panose="020F0502020204030204" pitchFamily="34" charset="0"/>
              <a:buChar char="»"/>
              <a:defRPr sz="1600">
                <a:solidFill>
                  <a:srgbClr val="000000"/>
                </a:solidFill>
              </a:defRPr>
            </a:lvl4pPr>
            <a:lvl5pPr marL="685800" indent="-171450">
              <a:lnSpc>
                <a:spcPct val="105000"/>
              </a:lnSpc>
              <a:spcBef>
                <a:spcPts val="450"/>
              </a:spcBef>
              <a:buClrTx/>
              <a:buSzPct val="110000"/>
              <a:buFont typeface="Calibri" panose="020F0502020204030204" pitchFamily="34" charset="0"/>
              <a:buChar char="◦"/>
              <a:defRPr sz="1600">
                <a:solidFill>
                  <a:srgbClr val="000000"/>
                </a:solidFill>
              </a:defRPr>
            </a:lvl5pPr>
            <a:lvl6pPr marL="857250" indent="-171450">
              <a:lnSpc>
                <a:spcPct val="105000"/>
              </a:lnSpc>
              <a:spcBef>
                <a:spcPts val="450"/>
              </a:spcBef>
              <a:buClrTx/>
              <a:buFont typeface="Calibri" panose="020F0502020204030204" pitchFamily="34" charset="0"/>
              <a:buChar char="›"/>
              <a:defRPr sz="1600">
                <a:solidFill>
                  <a:srgbClr val="000000"/>
                </a:solidFill>
              </a:defRPr>
            </a:lvl6pPr>
          </a:lstStyle>
          <a:p>
            <a:pPr marL="0" marR="0" lvl="0" indent="0" algn="l" defTabSz="385763" rtl="0" eaLnBrk="1" fontAlgn="auto" latinLnBrk="0" hangingPunct="1">
              <a:lnSpc>
                <a:spcPct val="105000"/>
              </a:lnSpc>
              <a:spcBef>
                <a:spcPts val="254"/>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6" name="Slide Number"/>
          <p:cNvSpPr>
            <a:spLocks noGrp="1"/>
          </p:cNvSpPr>
          <p:nvPr>
            <p:ph type="sldNum" sz="quarter" idx="12"/>
          </p:nvPr>
        </p:nvSpPr>
        <p:spPr/>
        <p:txBody>
          <a:bodyPr/>
          <a:lstStyle>
            <a:lvl1pPr>
              <a:defRPr>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A20822-4A49-4D36-86E3-300BA48D3F00}" type="slidenum">
              <a:rPr kumimoji="0" lang="en-US" sz="675" b="0" i="0" u="none" strike="noStrike" kern="1200" cap="none" spc="0" normalizeH="0" baseline="0" noProof="0" smtClean="0">
                <a:ln>
                  <a:noFill/>
                </a:ln>
                <a:solidFill>
                  <a:srgbClr val="000000"/>
                </a:solidFill>
                <a:effectLst/>
                <a:uLnTx/>
                <a:uFillTx/>
                <a:latin typeface="Aria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675"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3" name="Title 2">
            <a:extLst>
              <a:ext uri="{FF2B5EF4-FFF2-40B4-BE49-F238E27FC236}">
                <a16:creationId xmlns:a16="http://schemas.microsoft.com/office/drawing/2014/main" id="{D6A3C62B-35D2-4759-B027-433EC54F414F}"/>
              </a:ext>
            </a:extLst>
          </p:cNvPr>
          <p:cNvSpPr>
            <a:spLocks noGrp="1"/>
          </p:cNvSpPr>
          <p:nvPr>
            <p:ph type="title" hasCustomPrompt="1"/>
          </p:nvPr>
        </p:nvSpPr>
        <p:spPr/>
        <p:txBody>
          <a:bodyPr/>
          <a:lstStyle>
            <a:lvl1pPr>
              <a:defRPr/>
            </a:lvl1pPr>
          </a:lstStyle>
          <a:p>
            <a:r>
              <a:rPr lang="en-US" dirty="0"/>
              <a:t>Text Heavy Layout for Instructional Text</a:t>
            </a:r>
          </a:p>
        </p:txBody>
      </p:sp>
      <p:sp>
        <p:nvSpPr>
          <p:cNvPr id="7" name="Source Placeholder">
            <a:extLst>
              <a:ext uri="{FF2B5EF4-FFF2-40B4-BE49-F238E27FC236}">
                <a16:creationId xmlns:a16="http://schemas.microsoft.com/office/drawing/2014/main" id="{516D6E16-112D-454D-861E-2661E363C710}"/>
              </a:ext>
            </a:extLst>
          </p:cNvPr>
          <p:cNvSpPr>
            <a:spLocks noGrp="1"/>
          </p:cNvSpPr>
          <p:nvPr>
            <p:ph type="body" sz="quarter" idx="14" hasCustomPrompt="1"/>
          </p:nvPr>
        </p:nvSpPr>
        <p:spPr>
          <a:xfrm>
            <a:off x="393192" y="5903976"/>
            <a:ext cx="11430000" cy="228600"/>
          </a:xfrm>
        </p:spPr>
        <p:txBody>
          <a:bodyPr anchor="b" anchorCtr="0">
            <a:noAutofit/>
          </a:bodyPr>
          <a:lstStyle>
            <a:lvl1pPr marL="0" marR="0" indent="0" algn="l" defTabSz="385763" rtl="0" eaLnBrk="1" fontAlgn="auto" latinLnBrk="0" hangingPunct="1">
              <a:lnSpc>
                <a:spcPct val="125000"/>
              </a:lnSpc>
              <a:spcBef>
                <a:spcPts val="0"/>
              </a:spcBef>
              <a:spcAft>
                <a:spcPts val="0"/>
              </a:spcAft>
              <a:buClrTx/>
              <a:buSzPct val="100000"/>
              <a:buFont typeface="Arial" panose="020B0604020202020204" pitchFamily="34" charset="0"/>
              <a:buNone/>
              <a:tabLst/>
              <a:defRPr sz="800" i="0">
                <a:solidFill>
                  <a:srgbClr val="000000"/>
                </a:solidFill>
              </a:defRPr>
            </a:lvl1pPr>
            <a:lvl2pPr marL="145331" indent="0">
              <a:buNone/>
              <a:defRPr sz="422"/>
            </a:lvl2pPr>
            <a:lvl3pPr marL="270034" indent="0">
              <a:buNone/>
              <a:defRPr sz="422"/>
            </a:lvl3pPr>
            <a:lvl4pPr marL="405051" indent="0">
              <a:buNone/>
              <a:defRPr sz="422"/>
            </a:lvl4pPr>
            <a:lvl5pPr marL="540068" indent="0">
              <a:buNone/>
              <a:defRPr sz="422"/>
            </a:lvl5pPr>
          </a:lstStyle>
          <a:p>
            <a:pPr marL="0" marR="0" lvl="0" indent="0" algn="l" defTabSz="38576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Tree>
    <p:extLst>
      <p:ext uri="{BB962C8B-B14F-4D97-AF65-F5344CB8AC3E}">
        <p14:creationId xmlns:p14="http://schemas.microsoft.com/office/powerpoint/2010/main" val="4246377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MWCC Contacts">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C86CABC-784A-4F7A-86C5-6BFD847B32A5}"/>
              </a:ext>
            </a:extLst>
          </p:cNvPr>
          <p:cNvGrpSpPr/>
          <p:nvPr userDrawn="1"/>
        </p:nvGrpSpPr>
        <p:grpSpPr>
          <a:xfrm>
            <a:off x="1" y="0"/>
            <a:ext cx="12188953" cy="6858000"/>
            <a:chOff x="0" y="0"/>
            <a:chExt cx="12188953" cy="6858000"/>
          </a:xfrm>
        </p:grpSpPr>
        <p:sp>
          <p:nvSpPr>
            <p:cNvPr id="6" name="Rectangle 5">
              <a:extLst>
                <a:ext uri="{FF2B5EF4-FFF2-40B4-BE49-F238E27FC236}">
                  <a16:creationId xmlns:a16="http://schemas.microsoft.com/office/drawing/2014/main" id="{770D4504-C365-435A-90AE-6D47566636FD}"/>
                </a:ext>
              </a:extLst>
            </p:cNvPr>
            <p:cNvSpPr/>
            <p:nvPr userDrawn="1"/>
          </p:nvSpPr>
          <p:spPr>
            <a:xfrm>
              <a:off x="0" y="0"/>
              <a:ext cx="1218895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BF8CF183-10E5-40A9-8919-8DAC53A4ADFE}"/>
                </a:ext>
              </a:extLst>
            </p:cNvPr>
            <p:cNvGrpSpPr/>
            <p:nvPr userDrawn="1"/>
          </p:nvGrpSpPr>
          <p:grpSpPr>
            <a:xfrm>
              <a:off x="0" y="0"/>
              <a:ext cx="12188953" cy="6858000"/>
              <a:chOff x="0" y="0"/>
              <a:chExt cx="12188953" cy="6858000"/>
            </a:xfrm>
          </p:grpSpPr>
          <p:grpSp>
            <p:nvGrpSpPr>
              <p:cNvPr id="8" name="Group 7">
                <a:extLst>
                  <a:ext uri="{FF2B5EF4-FFF2-40B4-BE49-F238E27FC236}">
                    <a16:creationId xmlns:a16="http://schemas.microsoft.com/office/drawing/2014/main" id="{66028951-071C-490D-ADC6-0355EFA15CD7}"/>
                  </a:ext>
                </a:extLst>
              </p:cNvPr>
              <p:cNvGrpSpPr/>
              <p:nvPr userDrawn="1"/>
            </p:nvGrpSpPr>
            <p:grpSpPr>
              <a:xfrm>
                <a:off x="0" y="6748272"/>
                <a:ext cx="12188953" cy="109728"/>
                <a:chOff x="0" y="6748272"/>
                <a:chExt cx="12188953" cy="109728"/>
              </a:xfrm>
            </p:grpSpPr>
            <p:sp>
              <p:nvSpPr>
                <p:cNvPr id="13" name="Rectangle 12">
                  <a:extLst>
                    <a:ext uri="{FF2B5EF4-FFF2-40B4-BE49-F238E27FC236}">
                      <a16:creationId xmlns:a16="http://schemas.microsoft.com/office/drawing/2014/main" id="{DBE25942-83C5-4EB2-9E36-026A25213694}"/>
                    </a:ext>
                  </a:extLst>
                </p:cNvPr>
                <p:cNvSpPr/>
                <p:nvPr userDrawn="1"/>
              </p:nvSpPr>
              <p:spPr>
                <a:xfrm>
                  <a:off x="0" y="6748272"/>
                  <a:ext cx="12188953" cy="109728"/>
                </a:xfrm>
                <a:prstGeom prst="rect">
                  <a:avLst/>
                </a:prstGeom>
                <a:solidFill>
                  <a:srgbClr val="ACB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8ACEB7BE-8E38-4552-B93F-3366544C813D}"/>
                    </a:ext>
                  </a:extLst>
                </p:cNvPr>
                <p:cNvSpPr/>
                <p:nvPr userDrawn="1"/>
              </p:nvSpPr>
              <p:spPr>
                <a:xfrm>
                  <a:off x="0" y="6748272"/>
                  <a:ext cx="228600" cy="1097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10" name="Group 9">
                <a:extLst>
                  <a:ext uri="{FF2B5EF4-FFF2-40B4-BE49-F238E27FC236}">
                    <a16:creationId xmlns:a16="http://schemas.microsoft.com/office/drawing/2014/main" id="{4B665C06-8EAA-4973-8750-EB088E2F395B}"/>
                  </a:ext>
                </a:extLst>
              </p:cNvPr>
              <p:cNvGrpSpPr/>
              <p:nvPr userDrawn="1"/>
            </p:nvGrpSpPr>
            <p:grpSpPr>
              <a:xfrm>
                <a:off x="0" y="0"/>
                <a:ext cx="12188953" cy="109728"/>
                <a:chOff x="0" y="6748272"/>
                <a:chExt cx="12188953" cy="109728"/>
              </a:xfrm>
            </p:grpSpPr>
            <p:sp>
              <p:nvSpPr>
                <p:cNvPr id="11" name="Rectangle 10">
                  <a:extLst>
                    <a:ext uri="{FF2B5EF4-FFF2-40B4-BE49-F238E27FC236}">
                      <a16:creationId xmlns:a16="http://schemas.microsoft.com/office/drawing/2014/main" id="{5E4850F3-6BB7-44FA-A38C-657A65E5E213}"/>
                    </a:ext>
                  </a:extLst>
                </p:cNvPr>
                <p:cNvSpPr/>
                <p:nvPr userDrawn="1"/>
              </p:nvSpPr>
              <p:spPr>
                <a:xfrm>
                  <a:off x="0" y="6748272"/>
                  <a:ext cx="12188953" cy="109728"/>
                </a:xfrm>
                <a:prstGeom prst="rect">
                  <a:avLst/>
                </a:prstGeom>
                <a:solidFill>
                  <a:srgbClr val="ACB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22AE8B68-6853-4255-93BF-2598DFCB5C52}"/>
                    </a:ext>
                  </a:extLst>
                </p:cNvPr>
                <p:cNvSpPr/>
                <p:nvPr userDrawn="1"/>
              </p:nvSpPr>
              <p:spPr>
                <a:xfrm>
                  <a:off x="0" y="6748272"/>
                  <a:ext cx="228600" cy="1097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grpSp>
      </p:grpSp>
      <p:pic>
        <p:nvPicPr>
          <p:cNvPr id="20" name="Picture 19" descr="A close up of a logo&#10;&#10;Description automatically generated">
            <a:extLst>
              <a:ext uri="{FF2B5EF4-FFF2-40B4-BE49-F238E27FC236}">
                <a16:creationId xmlns:a16="http://schemas.microsoft.com/office/drawing/2014/main" id="{DF6B6631-EADC-4001-9FE6-EC6EB13C75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7294" y="612686"/>
            <a:ext cx="379985" cy="1156545"/>
          </a:xfrm>
          <a:prstGeom prst="rect">
            <a:avLst/>
          </a:prstGeom>
        </p:spPr>
      </p:pic>
      <p:sp>
        <p:nvSpPr>
          <p:cNvPr id="17" name="Footer Placeholder 40">
            <a:extLst>
              <a:ext uri="{FF2B5EF4-FFF2-40B4-BE49-F238E27FC236}">
                <a16:creationId xmlns:a16="http://schemas.microsoft.com/office/drawing/2014/main" id="{E01CD8F3-EEF1-4DCA-80DF-480EA88345EC}"/>
              </a:ext>
            </a:extLst>
          </p:cNvPr>
          <p:cNvSpPr txBox="1">
            <a:spLocks/>
          </p:cNvSpPr>
          <p:nvPr userDrawn="1"/>
        </p:nvSpPr>
        <p:spPr>
          <a:xfrm>
            <a:off x="609600" y="3903085"/>
            <a:ext cx="10972800" cy="2616998"/>
          </a:xfrm>
          <a:prstGeom prst="rect">
            <a:avLst/>
          </a:prstGeom>
        </p:spPr>
        <p:txBody>
          <a:bodyPr vert="horz" wrap="square" lIns="0" tIns="0" rIns="0" bIns="0" rtlCol="0" anchor="b" anchorCtr="0">
            <a:spAutoFit/>
          </a:bodyPr>
          <a:lstStyle>
            <a:defPPr>
              <a:defRPr lang="en-US"/>
            </a:defPPr>
            <a:lvl1pPr algn="l" rtl="0" fontAlgn="base">
              <a:lnSpc>
                <a:spcPct val="120000"/>
              </a:lnSpc>
              <a:spcBef>
                <a:spcPct val="0"/>
              </a:spcBef>
              <a:spcAft>
                <a:spcPct val="0"/>
              </a:spcAft>
              <a:defRPr sz="2400" kern="1200">
                <a:solidFill>
                  <a:schemeClr val="tx1">
                    <a:lumMod val="65000"/>
                    <a:lumOff val="35000"/>
                  </a:schemeClr>
                </a:solidFill>
                <a:latin typeface="Arial Narrow" panose="020B0606020202030204"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a:rPr>
              <a:t>The contents of this presentation were developed under grant number 90DPKT0010 from the National Institute on Disability, Independent Living, and Rehabilitation Research (NIDILRR). NIDILRR is a Center within the Administration for Community Living (ACL), Department of Health and Human Services (HHS). The contents of this presentation do not necessarily represent the policy of NIDILRR, ACL, HHS, and you should not assume endorsement by the Federal Government.</a:t>
            </a:r>
          </a:p>
        </p:txBody>
      </p:sp>
      <p:sp>
        <p:nvSpPr>
          <p:cNvPr id="19" name="Title 2">
            <a:extLst>
              <a:ext uri="{FF2B5EF4-FFF2-40B4-BE49-F238E27FC236}">
                <a16:creationId xmlns:a16="http://schemas.microsoft.com/office/drawing/2014/main" id="{A40AC936-B4EC-431C-9656-82C6E0DCB2AD}"/>
              </a:ext>
            </a:extLst>
          </p:cNvPr>
          <p:cNvSpPr txBox="1">
            <a:spLocks/>
          </p:cNvSpPr>
          <p:nvPr userDrawn="1"/>
        </p:nvSpPr>
        <p:spPr bwMode="gray">
          <a:xfrm>
            <a:off x="1348357" y="337919"/>
            <a:ext cx="10441432" cy="256300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lnSpc>
                <a:spcPct val="180000"/>
              </a:lnSpc>
              <a:spcBef>
                <a:spcPct val="0"/>
              </a:spcBef>
              <a:spcAft>
                <a:spcPct val="0"/>
              </a:spcAft>
              <a:defRPr lang="en-US" sz="2400" b="0" kern="1200">
                <a:solidFill>
                  <a:schemeClr val="tx1">
                    <a:lumMod val="65000"/>
                    <a:lumOff val="3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5pPr>
            <a:lvl6pPr marL="342900" algn="l" rtl="0" eaLnBrk="1" fontAlgn="base" hangingPunct="1">
              <a:spcBef>
                <a:spcPct val="0"/>
              </a:spcBef>
              <a:spcAft>
                <a:spcPct val="0"/>
              </a:spcAft>
              <a:defRPr sz="3000" b="1">
                <a:solidFill>
                  <a:schemeClr val="bg1"/>
                </a:solidFill>
                <a:latin typeface="FranklinGothic" pitchFamily="-48" charset="0"/>
              </a:defRPr>
            </a:lvl6pPr>
            <a:lvl7pPr marL="685800" algn="l" rtl="0" eaLnBrk="1" fontAlgn="base" hangingPunct="1">
              <a:spcBef>
                <a:spcPct val="0"/>
              </a:spcBef>
              <a:spcAft>
                <a:spcPct val="0"/>
              </a:spcAft>
              <a:defRPr sz="3000" b="1">
                <a:solidFill>
                  <a:schemeClr val="bg1"/>
                </a:solidFill>
                <a:latin typeface="FranklinGothic" pitchFamily="-48" charset="0"/>
              </a:defRPr>
            </a:lvl7pPr>
            <a:lvl8pPr marL="1028700" algn="l" rtl="0" eaLnBrk="1" fontAlgn="base" hangingPunct="1">
              <a:spcBef>
                <a:spcPct val="0"/>
              </a:spcBef>
              <a:spcAft>
                <a:spcPct val="0"/>
              </a:spcAft>
              <a:defRPr sz="3000" b="1">
                <a:solidFill>
                  <a:schemeClr val="bg1"/>
                </a:solidFill>
                <a:latin typeface="FranklinGothic" pitchFamily="-48" charset="0"/>
              </a:defRPr>
            </a:lvl8pPr>
            <a:lvl9pPr marL="1371600" algn="l" rtl="0" eaLnBrk="1" fontAlgn="base" hangingPunct="1">
              <a:spcBef>
                <a:spcPct val="0"/>
              </a:spcBef>
              <a:spcAft>
                <a:spcPct val="0"/>
              </a:spcAft>
              <a:defRPr sz="3000" b="1">
                <a:solidFill>
                  <a:schemeClr val="bg1"/>
                </a:solidFill>
                <a:latin typeface="FranklinGothic" pitchFamily="-48" charset="0"/>
              </a:defRPr>
            </a:lvl9pPr>
          </a:lstStyle>
          <a:p>
            <a:pPr marL="0" marR="0" lvl="0" indent="0" algn="l" defTabSz="914400" rtl="0" eaLnBrk="1" fontAlgn="base" latinLnBrk="0" hangingPunct="1">
              <a:lnSpc>
                <a:spcPct val="18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ＭＳ Ｐゴシック" charset="0"/>
              </a:rPr>
              <a:t>ktdrr.org</a:t>
            </a:r>
            <a:br>
              <a:rPr kumimoji="0" lang="en-US" sz="2400" b="0" i="0" u="none" strike="noStrike" kern="1200" cap="none" spc="0" normalizeH="0" baseline="0" noProof="0" dirty="0">
                <a:ln>
                  <a:noFill/>
                </a:ln>
                <a:solidFill>
                  <a:srgbClr val="000000"/>
                </a:solidFill>
                <a:effectLst/>
                <a:uLnTx/>
                <a:uFillTx/>
                <a:latin typeface="Arial"/>
                <a:ea typeface="ＭＳ Ｐゴシック" charset="0"/>
              </a:rPr>
            </a:br>
            <a:r>
              <a:rPr kumimoji="0" lang="en-US" sz="2400" b="0" i="0" u="none" strike="noStrike" kern="1200" cap="none" spc="0" normalizeH="0" baseline="0" noProof="0" dirty="0">
                <a:ln>
                  <a:noFill/>
                </a:ln>
                <a:solidFill>
                  <a:srgbClr val="000000"/>
                </a:solidFill>
                <a:effectLst/>
                <a:uLnTx/>
                <a:uFillTx/>
                <a:latin typeface="Arial"/>
                <a:ea typeface="ＭＳ Ｐゴシック" charset="0"/>
              </a:rPr>
              <a:t>ktdrr@air.org</a:t>
            </a:r>
            <a:br>
              <a:rPr kumimoji="0" lang="en-US" sz="2400" b="0" i="0" u="none" strike="noStrike" kern="1200" cap="none" spc="0" normalizeH="0" baseline="0" noProof="0" dirty="0">
                <a:ln>
                  <a:noFill/>
                </a:ln>
                <a:solidFill>
                  <a:srgbClr val="000000"/>
                </a:solidFill>
                <a:effectLst/>
                <a:uLnTx/>
                <a:uFillTx/>
                <a:latin typeface="Arial"/>
                <a:ea typeface="ＭＳ Ｐゴシック" charset="0"/>
              </a:rPr>
            </a:br>
            <a:r>
              <a:rPr kumimoji="0" lang="en-US" sz="2400" b="0" i="0" u="none" strike="noStrike" kern="1200" cap="none" spc="0" normalizeH="0" baseline="0" noProof="0" dirty="0">
                <a:ln>
                  <a:noFill/>
                </a:ln>
                <a:solidFill>
                  <a:srgbClr val="000000"/>
                </a:solidFill>
                <a:effectLst/>
                <a:uLnTx/>
                <a:uFillTx/>
                <a:latin typeface="Arial"/>
                <a:ea typeface="ＭＳ Ｐゴシック" charset="0"/>
              </a:rPr>
              <a:t>800.266.1832</a:t>
            </a:r>
            <a:br>
              <a:rPr kumimoji="0" lang="en-US" sz="2400" b="0" i="0" u="none" strike="noStrike" kern="1200" cap="none" spc="0" normalizeH="0" baseline="0" noProof="0" dirty="0">
                <a:ln>
                  <a:noFill/>
                </a:ln>
                <a:solidFill>
                  <a:srgbClr val="000000"/>
                </a:solidFill>
                <a:effectLst/>
                <a:uLnTx/>
                <a:uFillTx/>
                <a:latin typeface="Arial"/>
                <a:ea typeface="ＭＳ Ｐゴシック" charset="0"/>
              </a:rPr>
            </a:br>
            <a:endParaRPr kumimoji="0" lang="en-US" sz="2400" b="0" i="0" u="none" strike="noStrike" kern="1200" cap="none" spc="0" normalizeH="0" baseline="0" noProof="0" dirty="0">
              <a:ln>
                <a:noFill/>
              </a:ln>
              <a:solidFill>
                <a:srgbClr val="000000"/>
              </a:solidFill>
              <a:effectLst/>
              <a:uLnTx/>
              <a:uFillTx/>
              <a:latin typeface="Arial"/>
              <a:ea typeface="ＭＳ Ｐゴシック" charset="0"/>
            </a:endParaRPr>
          </a:p>
        </p:txBody>
      </p:sp>
      <p:pic>
        <p:nvPicPr>
          <p:cNvPr id="15" name="Picture 14" descr="A close up of a logo&#10;&#10;Description automatically generated">
            <a:extLst>
              <a:ext uri="{FF2B5EF4-FFF2-40B4-BE49-F238E27FC236}">
                <a16:creationId xmlns:a16="http://schemas.microsoft.com/office/drawing/2014/main" id="{722621D5-59CE-4A56-972C-69D8CB6CFCD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5068"/>
          <a:stretch/>
        </p:blipFill>
        <p:spPr>
          <a:xfrm>
            <a:off x="647293" y="1832782"/>
            <a:ext cx="399243" cy="329275"/>
          </a:xfrm>
          <a:prstGeom prst="rect">
            <a:avLst/>
          </a:prstGeom>
        </p:spPr>
      </p:pic>
    </p:spTree>
    <p:extLst>
      <p:ext uri="{BB962C8B-B14F-4D97-AF65-F5344CB8AC3E}">
        <p14:creationId xmlns:p14="http://schemas.microsoft.com/office/powerpoint/2010/main" val="2799011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rst Level No Bullet Dark">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8724" y="0"/>
            <a:ext cx="11274552" cy="1051560"/>
          </a:xfrm>
          <a:prstGeom prst="rect">
            <a:avLst/>
          </a:prstGeom>
        </p:spPr>
        <p:txBody>
          <a:bodyPr/>
          <a:lstStyle>
            <a:lvl1pPr>
              <a:defRPr baseline="0"/>
            </a:lvl1pPr>
          </a:lstStyle>
          <a:p>
            <a:r>
              <a:rPr lang="en-US" dirty="0"/>
              <a:t>First-Level No Bullet Layout</a:t>
            </a:r>
          </a:p>
        </p:txBody>
      </p:sp>
      <p:sp>
        <p:nvSpPr>
          <p:cNvPr id="4" name="Content Placeholder 3"/>
          <p:cNvSpPr>
            <a:spLocks noGrp="1"/>
          </p:cNvSpPr>
          <p:nvPr>
            <p:ph sz="quarter" idx="14" hasCustomPrompt="1"/>
          </p:nvPr>
        </p:nvSpPr>
        <p:spPr>
          <a:xfrm>
            <a:off x="457200" y="1307592"/>
            <a:ext cx="11274552" cy="4498848"/>
          </a:xfrm>
          <a:prstGeom prst="rect">
            <a:avLst/>
          </a:prstGeom>
        </p:spPr>
        <p:txBody>
          <a:bodyPr>
            <a:noAutofit/>
          </a:bodyPr>
          <a:lstStyle>
            <a:lvl1pPr marL="0" indent="0">
              <a:lnSpc>
                <a:spcPct val="125000"/>
              </a:lnSpc>
              <a:spcBef>
                <a:spcPts val="1013"/>
              </a:spcBef>
              <a:buClr>
                <a:schemeClr val="tx1"/>
              </a:buClr>
              <a:buNone/>
              <a:defRPr sz="1650">
                <a:solidFill>
                  <a:schemeClr val="tx2"/>
                </a:solidFill>
              </a:defRPr>
            </a:lvl1pPr>
            <a:lvl2pPr marL="180023" indent="-180023">
              <a:lnSpc>
                <a:spcPct val="125000"/>
              </a:lnSpc>
              <a:spcBef>
                <a:spcPts val="338"/>
              </a:spcBef>
              <a:buClr>
                <a:schemeClr val="tx1"/>
              </a:buClr>
              <a:buFont typeface="Times New Roman" panose="02020603050405020304" pitchFamily="18" charset="0"/>
              <a:buChar char="•"/>
              <a:defRPr sz="1650">
                <a:solidFill>
                  <a:schemeClr val="tx2"/>
                </a:solidFill>
              </a:defRPr>
            </a:lvl2pPr>
            <a:lvl3pPr marL="360045" indent="-180023">
              <a:lnSpc>
                <a:spcPct val="125000"/>
              </a:lnSpc>
              <a:spcBef>
                <a:spcPts val="338"/>
              </a:spcBef>
              <a:buClr>
                <a:schemeClr val="tx1"/>
              </a:buClr>
              <a:buFont typeface="Arial Narrow" panose="020B0606020202030204" pitchFamily="34" charset="0"/>
              <a:buChar char="–"/>
              <a:defRPr sz="1650">
                <a:solidFill>
                  <a:schemeClr val="tx2"/>
                </a:solidFill>
              </a:defRPr>
            </a:lvl3pPr>
            <a:lvl4pPr marL="540068" indent="-180023">
              <a:lnSpc>
                <a:spcPct val="125000"/>
              </a:lnSpc>
              <a:spcBef>
                <a:spcPts val="338"/>
              </a:spcBef>
              <a:buClr>
                <a:schemeClr val="tx1"/>
              </a:buClr>
              <a:buFont typeface="Arial Narrow" panose="020B0606020202030204" pitchFamily="34" charset="0"/>
              <a:buChar char="»"/>
              <a:defRPr sz="1650">
                <a:solidFill>
                  <a:schemeClr val="tx2"/>
                </a:solidFill>
              </a:defRPr>
            </a:lvl4pPr>
            <a:lvl5pPr marL="720090" indent="-180023">
              <a:lnSpc>
                <a:spcPct val="125000"/>
              </a:lnSpc>
              <a:spcBef>
                <a:spcPts val="338"/>
              </a:spcBef>
              <a:buClr>
                <a:schemeClr val="tx1"/>
              </a:buClr>
              <a:buFont typeface="Arial Narrow" panose="020B0606020202030204" pitchFamily="34" charset="0"/>
              <a:buChar char="◦"/>
              <a:defRPr sz="1650">
                <a:solidFill>
                  <a:schemeClr val="tx2"/>
                </a:solidFill>
              </a:defRPr>
            </a:lvl5pPr>
            <a:lvl6pPr marL="900113" indent="-180023">
              <a:lnSpc>
                <a:spcPct val="125000"/>
              </a:lnSpc>
              <a:spcBef>
                <a:spcPts val="1013"/>
              </a:spcBef>
              <a:buClr>
                <a:schemeClr val="tx1"/>
              </a:buClr>
              <a:buFont typeface="Arial Narrow" panose="020B0606020202030204" pitchFamily="34" charset="0"/>
              <a:buChar char="›"/>
              <a:defRPr sz="1350" baseline="0">
                <a:solidFill>
                  <a:schemeClr val="tx1"/>
                </a:solidFill>
              </a:defRPr>
            </a:lvl6pPr>
          </a:lstStyle>
          <a:p>
            <a:pPr lvl="0"/>
            <a:r>
              <a:rPr lang="en-US" dirty="0"/>
              <a:t>Regular Text.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Note Placeholder 3">
            <a:extLst>
              <a:ext uri="{FF2B5EF4-FFF2-40B4-BE49-F238E27FC236}">
                <a16:creationId xmlns:a16="http://schemas.microsoft.com/office/drawing/2014/main" id="{F84AE1BC-40C4-4FAD-B98B-DBD3B7BA52BE}"/>
              </a:ext>
            </a:extLst>
          </p:cNvPr>
          <p:cNvSpPr>
            <a:spLocks noGrp="1"/>
          </p:cNvSpPr>
          <p:nvPr>
            <p:ph type="body" sz="quarter" idx="17" hasCustomPrompt="1"/>
          </p:nvPr>
        </p:nvSpPr>
        <p:spPr>
          <a:xfrm>
            <a:off x="457201" y="5806276"/>
            <a:ext cx="11277600" cy="338328"/>
          </a:xfrm>
          <a:prstGeom prst="rect">
            <a:avLst/>
          </a:prstGeom>
        </p:spPr>
        <p:txBody>
          <a:bodyPr anchor="b" anchorCtr="0">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3" name="Slide Number Placeholder 2">
            <a:extLst>
              <a:ext uri="{FF2B5EF4-FFF2-40B4-BE49-F238E27FC236}">
                <a16:creationId xmlns:a16="http://schemas.microsoft.com/office/drawing/2014/main" id="{5CF645E4-EBAA-4B11-8E73-B2683E7923CD}"/>
              </a:ext>
            </a:extLst>
          </p:cNvPr>
          <p:cNvSpPr>
            <a:spLocks noGrp="1"/>
          </p:cNvSpPr>
          <p:nvPr>
            <p:ph type="sldNum" sz="quarter" idx="18"/>
          </p:nvPr>
        </p:nvSpPr>
        <p:spPr>
          <a:xfrm>
            <a:off x="457204" y="6422603"/>
            <a:ext cx="105798" cy="10387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B92C542-2E6A-4127-B73C-B88CCF8CB051}" type="slidenum">
              <a:rPr kumimoji="0" lang="en-US" sz="675" b="0" i="0" u="none" strike="noStrike" kern="1200" cap="none" spc="0" normalizeH="0" baseline="0" noProof="0" smtClean="0">
                <a:ln>
                  <a:noFill/>
                </a:ln>
                <a:solidFill>
                  <a:srgbClr val="000000"/>
                </a:solidFill>
                <a:effectLst/>
                <a:uLnTx/>
                <a:uFillTx/>
                <a:latin typeface="Aria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675"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121276003"/>
      </p:ext>
    </p:extLst>
  </p:cSld>
  <p:clrMapOvr>
    <a:masterClrMapping/>
  </p:clrMapOvr>
  <p:extLst>
    <p:ext uri="{DCECCB84-F9BA-43D5-87BE-67443E8EF086}">
      <p15:sldGuideLst xmlns:p15="http://schemas.microsoft.com/office/powerpoint/2012/main">
        <p15:guide id="1" orient="horz" pos="2160">
          <p15:clr>
            <a:srgbClr val="FBAE40"/>
          </p15:clr>
        </p15:guide>
        <p15:guide id="3" orient="horz" pos="6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Divider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 y="0"/>
            <a:ext cx="12188952" cy="6857999"/>
          </a:xfrm>
          <a:prstGeom prst="rect">
            <a:avLst/>
          </a:prstGeom>
        </p:spPr>
      </p:pic>
      <p:sp>
        <p:nvSpPr>
          <p:cNvPr id="2" name="Holder 2"/>
          <p:cNvSpPr>
            <a:spLocks noGrp="1"/>
          </p:cNvSpPr>
          <p:nvPr>
            <p:ph type="ctrTitle"/>
          </p:nvPr>
        </p:nvSpPr>
        <p:spPr>
          <a:xfrm>
            <a:off x="621287" y="1277607"/>
            <a:ext cx="10698162" cy="784830"/>
          </a:xfrm>
          <a:prstGeom prst="rect">
            <a:avLst/>
          </a:prstGeom>
        </p:spPr>
        <p:txBody>
          <a:bodyPr wrap="square" lIns="0" tIns="0" rIns="0" bIns="0" anchor="t" anchorCtr="0">
            <a:spAutoFit/>
          </a:bodyPr>
          <a:lstStyle>
            <a:lvl1pPr>
              <a:defRPr sz="5100">
                <a:solidFill>
                  <a:srgbClr val="58595B"/>
                </a:solidFill>
              </a:defRPr>
            </a:lvl1pPr>
          </a:lstStyle>
          <a:p>
            <a:r>
              <a:rPr lang="en-US"/>
              <a:t>Click to edit Master title style</a:t>
            </a:r>
            <a:endParaRPr dirty="0"/>
          </a:p>
        </p:txBody>
      </p:sp>
      <p:sp>
        <p:nvSpPr>
          <p:cNvPr id="3" name="Holder 3"/>
          <p:cNvSpPr>
            <a:spLocks noGrp="1"/>
          </p:cNvSpPr>
          <p:nvPr>
            <p:ph type="subTitle" idx="4"/>
          </p:nvPr>
        </p:nvSpPr>
        <p:spPr>
          <a:xfrm>
            <a:off x="621286" y="3477017"/>
            <a:ext cx="10698163" cy="553998"/>
          </a:xfrm>
          <a:prstGeom prst="rect">
            <a:avLst/>
          </a:prstGeom>
        </p:spPr>
        <p:txBody>
          <a:bodyPr wrap="square" lIns="0" tIns="0" rIns="0" bIns="0">
            <a:spAutoFit/>
          </a:bodyPr>
          <a:lstStyle>
            <a:lvl1pPr marL="12700" indent="0">
              <a:buNone/>
              <a:defRPr sz="3600">
                <a:solidFill>
                  <a:schemeClr val="accent5"/>
                </a:solidFill>
              </a:defRPr>
            </a:lvl1pPr>
          </a:lstStyle>
          <a:p>
            <a:r>
              <a:rPr lang="en-US"/>
              <a:t>Click to edit Master subtitle style</a:t>
            </a:r>
            <a:endParaRPr dirty="0"/>
          </a:p>
        </p:txBody>
      </p:sp>
      <p:sp>
        <p:nvSpPr>
          <p:cNvPr id="6" name="Holder 6"/>
          <p:cNvSpPr>
            <a:spLocks noGrp="1"/>
          </p:cNvSpPr>
          <p:nvPr>
            <p:ph type="sldNum" sz="quarter" idx="7"/>
          </p:nvPr>
        </p:nvSpPr>
        <p:spPr>
          <a:xfrm>
            <a:off x="9242263" y="6553591"/>
            <a:ext cx="2583025" cy="153888"/>
          </a:xfrm>
        </p:spPr>
        <p:txBody>
          <a:bodyPr lIns="0" tIns="0" rIns="0" bIns="0"/>
          <a:lstStyle>
            <a:lvl1pPr algn="r">
              <a:defRPr sz="1000">
                <a:solidFill>
                  <a:schemeClr val="tx1"/>
                </a:solidFill>
              </a:defRPr>
            </a:lvl1pPr>
          </a:lstStyle>
          <a:p>
            <a:fld id="{B6F15528-21DE-4FAA-801E-634DDDAF4B2B}" type="slidenum">
              <a:rPr lang="en-US" smtClean="0"/>
              <a:pPr/>
              <a:t>‹#›</a:t>
            </a:fld>
            <a:endParaRPr lang="en-US" dirty="0"/>
          </a:p>
        </p:txBody>
      </p:sp>
      <p:grpSp>
        <p:nvGrpSpPr>
          <p:cNvPr id="9" name="Group 8">
            <a:extLst>
              <a:ext uri="{FF2B5EF4-FFF2-40B4-BE49-F238E27FC236}">
                <a16:creationId xmlns:a16="http://schemas.microsoft.com/office/drawing/2014/main" id="{89B1E4EA-A2D5-AA8E-9A2C-222BD9309502}"/>
              </a:ext>
            </a:extLst>
          </p:cNvPr>
          <p:cNvGrpSpPr/>
          <p:nvPr userDrawn="1"/>
        </p:nvGrpSpPr>
        <p:grpSpPr>
          <a:xfrm>
            <a:off x="514350" y="6163836"/>
            <a:ext cx="3394921" cy="553998"/>
            <a:chOff x="514350" y="6163836"/>
            <a:chExt cx="3394921" cy="553998"/>
          </a:xfrm>
        </p:grpSpPr>
        <p:sp>
          <p:nvSpPr>
            <p:cNvPr id="7" name="Rectangle 6">
              <a:extLst>
                <a:ext uri="{FF2B5EF4-FFF2-40B4-BE49-F238E27FC236}">
                  <a16:creationId xmlns:a16="http://schemas.microsoft.com/office/drawing/2014/main" id="{E18B215B-2D3D-ADE4-6D23-C6EAA8919EFF}"/>
                </a:ext>
              </a:extLst>
            </p:cNvPr>
            <p:cNvSpPr/>
            <p:nvPr userDrawn="1"/>
          </p:nvSpPr>
          <p:spPr>
            <a:xfrm>
              <a:off x="514350" y="6163836"/>
              <a:ext cx="3394921" cy="5539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ue text on a black background&#10;&#10;Description automatically generated">
              <a:extLst>
                <a:ext uri="{FF2B5EF4-FFF2-40B4-BE49-F238E27FC236}">
                  <a16:creationId xmlns:a16="http://schemas.microsoft.com/office/drawing/2014/main" id="{94EDB14E-CE84-B375-0272-035152F570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2676" y="6174618"/>
              <a:ext cx="2652812" cy="378973"/>
            </a:xfrm>
            <a:prstGeom prst="rect">
              <a:avLst/>
            </a:prstGeom>
          </p:spPr>
        </p:pic>
      </p:grpSp>
    </p:spTree>
    <p:extLst>
      <p:ext uri="{BB962C8B-B14F-4D97-AF65-F5344CB8AC3E}">
        <p14:creationId xmlns:p14="http://schemas.microsoft.com/office/powerpoint/2010/main" val="2589013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180EBA61-8D7B-41DE-AE12-A54284214D18}"/>
              </a:ext>
            </a:extLst>
          </p:cNvPr>
          <p:cNvGrpSpPr/>
          <p:nvPr userDrawn="1"/>
        </p:nvGrpSpPr>
        <p:grpSpPr>
          <a:xfrm>
            <a:off x="1" y="0"/>
            <a:ext cx="12188953" cy="6858000"/>
            <a:chOff x="0" y="0"/>
            <a:chExt cx="12188953" cy="6858000"/>
          </a:xfrm>
        </p:grpSpPr>
        <p:sp>
          <p:nvSpPr>
            <p:cNvPr id="28" name="Rectangle 27">
              <a:extLst>
                <a:ext uri="{FF2B5EF4-FFF2-40B4-BE49-F238E27FC236}">
                  <a16:creationId xmlns:a16="http://schemas.microsoft.com/office/drawing/2014/main" id="{169424BA-A2DA-4751-B1C7-EFFB80F11A72}"/>
                </a:ext>
              </a:extLst>
            </p:cNvPr>
            <p:cNvSpPr/>
            <p:nvPr userDrawn="1"/>
          </p:nvSpPr>
          <p:spPr>
            <a:xfrm>
              <a:off x="0" y="0"/>
              <a:ext cx="1218895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7" name="Group 16">
              <a:extLst>
                <a:ext uri="{FF2B5EF4-FFF2-40B4-BE49-F238E27FC236}">
                  <a16:creationId xmlns:a16="http://schemas.microsoft.com/office/drawing/2014/main" id="{09848A09-93FF-4D25-AA84-A073270BFDFB}"/>
                </a:ext>
              </a:extLst>
            </p:cNvPr>
            <p:cNvGrpSpPr/>
            <p:nvPr userDrawn="1"/>
          </p:nvGrpSpPr>
          <p:grpSpPr>
            <a:xfrm>
              <a:off x="0" y="637404"/>
              <a:ext cx="228600" cy="3291840"/>
              <a:chOff x="206502" y="637404"/>
              <a:chExt cx="228600" cy="3291840"/>
            </a:xfrm>
          </p:grpSpPr>
          <p:sp>
            <p:nvSpPr>
              <p:cNvPr id="18" name="Rectangle 17">
                <a:extLst>
                  <a:ext uri="{FF2B5EF4-FFF2-40B4-BE49-F238E27FC236}">
                    <a16:creationId xmlns:a16="http://schemas.microsoft.com/office/drawing/2014/main" id="{94998BF1-9CF0-4B1E-BF01-42F671C84FE6}"/>
                  </a:ext>
                </a:extLst>
              </p:cNvPr>
              <p:cNvSpPr/>
              <p:nvPr userDrawn="1"/>
            </p:nvSpPr>
            <p:spPr>
              <a:xfrm>
                <a:off x="206502" y="637404"/>
                <a:ext cx="228600" cy="3291840"/>
              </a:xfrm>
              <a:prstGeom prst="rect">
                <a:avLst/>
              </a:prstGeom>
              <a:solidFill>
                <a:srgbClr val="ACB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7C191382-52CD-45E4-ABCD-B3D3B3985D29}"/>
                  </a:ext>
                </a:extLst>
              </p:cNvPr>
              <p:cNvSpPr/>
              <p:nvPr userDrawn="1"/>
            </p:nvSpPr>
            <p:spPr>
              <a:xfrm>
                <a:off x="206502" y="637404"/>
                <a:ext cx="228600" cy="1097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grpSp>
      <p:sp>
        <p:nvSpPr>
          <p:cNvPr id="2" name="Title 1"/>
          <p:cNvSpPr>
            <a:spLocks noGrp="1"/>
          </p:cNvSpPr>
          <p:nvPr userDrawn="1">
            <p:ph type="title" hasCustomPrompt="1"/>
          </p:nvPr>
        </p:nvSpPr>
        <p:spPr>
          <a:xfrm>
            <a:off x="685800" y="914400"/>
            <a:ext cx="10820400" cy="1569660"/>
          </a:xfrm>
        </p:spPr>
        <p:txBody>
          <a:bodyPr anchor="t" anchorCtr="0">
            <a:normAutofit/>
          </a:bodyPr>
          <a:lstStyle>
            <a:lvl1pPr>
              <a:defRPr sz="4000" b="1">
                <a:solidFill>
                  <a:srgbClr val="000000"/>
                </a:solidFill>
                <a:latin typeface="+mj-lt"/>
              </a:defRPr>
            </a:lvl1pPr>
          </a:lstStyle>
          <a:p>
            <a:r>
              <a:rPr lang="en-US" dirty="0"/>
              <a:t>Presentation Title, Arial, Bold, Text 1</a:t>
            </a:r>
          </a:p>
        </p:txBody>
      </p:sp>
      <p:sp>
        <p:nvSpPr>
          <p:cNvPr id="30" name="Text Placeholder 29">
            <a:extLst>
              <a:ext uri="{FF2B5EF4-FFF2-40B4-BE49-F238E27FC236}">
                <a16:creationId xmlns:a16="http://schemas.microsoft.com/office/drawing/2014/main" id="{C7592316-6F41-404C-9778-70B4DF37CC36}"/>
              </a:ext>
            </a:extLst>
          </p:cNvPr>
          <p:cNvSpPr>
            <a:spLocks noGrp="1"/>
          </p:cNvSpPr>
          <p:nvPr userDrawn="1">
            <p:ph type="body" sz="quarter" idx="12" hasCustomPrompt="1"/>
          </p:nvPr>
        </p:nvSpPr>
        <p:spPr>
          <a:xfrm>
            <a:off x="685800" y="2834640"/>
            <a:ext cx="10820400" cy="1275734"/>
          </a:xfrm>
        </p:spPr>
        <p:txBody>
          <a:bodyPr>
            <a:normAutofit/>
          </a:bodyPr>
          <a:lstStyle>
            <a:lvl1pPr marL="0" indent="0">
              <a:buNone/>
              <a:defRPr sz="2800">
                <a:solidFill>
                  <a:schemeClr val="accent5"/>
                </a:solidFill>
                <a:latin typeface="+mn-lt"/>
              </a:defRPr>
            </a:lvl1pPr>
          </a:lstStyle>
          <a:p>
            <a:pPr lvl="0"/>
            <a:r>
              <a:rPr lang="en-US" dirty="0"/>
              <a:t>Subtitle, Arial, Accent 1</a:t>
            </a:r>
          </a:p>
        </p:txBody>
      </p:sp>
      <p:sp>
        <p:nvSpPr>
          <p:cNvPr id="23" name="Footer Placeholder 22">
            <a:extLst>
              <a:ext uri="{FF2B5EF4-FFF2-40B4-BE49-F238E27FC236}">
                <a16:creationId xmlns:a16="http://schemas.microsoft.com/office/drawing/2014/main" id="{895A7B3A-F2E5-4CCF-8717-5A524B7968F0}"/>
              </a:ext>
            </a:extLst>
          </p:cNvPr>
          <p:cNvSpPr>
            <a:spLocks noGrp="1"/>
          </p:cNvSpPr>
          <p:nvPr>
            <p:ph type="ftr" sz="quarter" idx="13"/>
          </p:nvPr>
        </p:nvSpPr>
        <p:spPr>
          <a:xfrm>
            <a:off x="685800" y="6345016"/>
            <a:ext cx="11051147" cy="246221"/>
          </a:xfrm>
        </p:spPr>
        <p:txBody>
          <a:bodyPr anchor="t" anchorCtr="0">
            <a:spAutoFit/>
          </a:bodyPr>
          <a:lstStyle>
            <a:lvl1pPr>
              <a:defRPr sz="700">
                <a:solidFill>
                  <a:srgbClr val="000000"/>
                </a:solidFill>
              </a:defRPr>
            </a:lvl1pPr>
          </a:lstStyle>
          <a:p>
            <a:pPr marL="0" marR="0" lvl="0" indent="0" algn="l" defTabSz="914400" rtl="0" eaLnBrk="1" fontAlgn="base" latinLnBrk="0" hangingPunct="1">
              <a:lnSpc>
                <a:spcPct val="120000"/>
              </a:lnSpc>
              <a:spcBef>
                <a:spcPct val="0"/>
              </a:spcBef>
              <a:spcAft>
                <a:spcPct val="0"/>
              </a:spcAft>
              <a:buClrTx/>
              <a:buSzTx/>
              <a:buFontTx/>
              <a:buNone/>
              <a:tabLst/>
              <a:defRPr/>
            </a:pPr>
            <a:endParaRPr kumimoji="0" lang="en-US" sz="700"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a:endParaRPr>
          </a:p>
        </p:txBody>
      </p:sp>
    </p:spTree>
    <p:extLst>
      <p:ext uri="{BB962C8B-B14F-4D97-AF65-F5344CB8AC3E}">
        <p14:creationId xmlns:p14="http://schemas.microsoft.com/office/powerpoint/2010/main" val="2555404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3D70-91AA-429A-BD57-1CB6792B30EE}"/>
              </a:ext>
            </a:extLst>
          </p:cNvPr>
          <p:cNvSpPr>
            <a:spLocks noGrp="1"/>
          </p:cNvSpPr>
          <p:nvPr>
            <p:ph type="ctrTitle"/>
          </p:nvPr>
        </p:nvSpPr>
        <p:spPr>
          <a:xfrm>
            <a:off x="1088136" y="1078030"/>
            <a:ext cx="9288096" cy="2956718"/>
          </a:xfrm>
        </p:spPr>
        <p:txBody>
          <a:bodyPr anchor="t">
            <a:noAutofit/>
          </a:bodyPr>
          <a:lstStyle>
            <a:lvl1pPr algn="l">
              <a:defRPr sz="6600" cap="all" baseline="0"/>
            </a:lvl1pPr>
          </a:lstStyle>
          <a:p>
            <a:r>
              <a:rPr lang="en-US" dirty="0"/>
              <a:t>Click to edit Master title style</a:t>
            </a:r>
          </a:p>
        </p:txBody>
      </p:sp>
      <p:sp>
        <p:nvSpPr>
          <p:cNvPr id="3" name="Subtitle 2">
            <a:extLst>
              <a:ext uri="{FF2B5EF4-FFF2-40B4-BE49-F238E27FC236}">
                <a16:creationId xmlns:a16="http://schemas.microsoft.com/office/drawing/2014/main" id="{F065D245-B564-481D-A323-F73C5BCA8461}"/>
              </a:ext>
            </a:extLst>
          </p:cNvPr>
          <p:cNvSpPr>
            <a:spLocks noGrp="1"/>
          </p:cNvSpPr>
          <p:nvPr>
            <p:ph type="subTitle" idx="1"/>
          </p:nvPr>
        </p:nvSpPr>
        <p:spPr>
          <a:xfrm>
            <a:off x="1088136" y="4455621"/>
            <a:ext cx="9288096" cy="1435331"/>
          </a:xfrm>
        </p:spPr>
        <p:txBody>
          <a:bodyPr>
            <a:normAutofit/>
          </a:bodyPr>
          <a:lstStyle>
            <a:lvl1pPr marL="0" indent="0" algn="l">
              <a:lnSpc>
                <a:spcPct val="12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8E072EE-51B3-4C0C-A460-4684AB07930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11422A5-3076-413B-84CB-ED3BA4171C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267C68-40D5-477E-9DBC-C28FD4B1142F}"/>
              </a:ext>
            </a:extLst>
          </p:cNvPr>
          <p:cNvSpPr>
            <a:spLocks noGrp="1"/>
          </p:cNvSpPr>
          <p:nvPr>
            <p:ph type="sldNum" sz="quarter" idx="12"/>
          </p:nvPr>
        </p:nvSpPr>
        <p:spPr/>
        <p:txBody>
          <a:bodyPr/>
          <a:lstStyle/>
          <a:p>
            <a:fld id="{719D7796-F675-488F-AC46-C88938C80352}" type="slidenum">
              <a:rPr lang="en-US" smtClean="0"/>
              <a:t>‹#›</a:t>
            </a:fld>
            <a:endParaRPr lang="en-US" dirty="0"/>
          </a:p>
        </p:txBody>
      </p:sp>
    </p:spTree>
    <p:extLst>
      <p:ext uri="{BB962C8B-B14F-4D97-AF65-F5344CB8AC3E}">
        <p14:creationId xmlns:p14="http://schemas.microsoft.com/office/powerpoint/2010/main" val="2228472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E2F5-9D3C-4BE7-9AD5-335B31CF2C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F98C4F-4BF6-47CF-ABEE-2B12748C4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539070-70D2-4DD1-A439-155343FE262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151AB30-CD74-471D-9FA6-ADC0C901E6D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A137C4-F19E-4521-8DCB-4E0CF9CA3193}"/>
              </a:ext>
            </a:extLst>
          </p:cNvPr>
          <p:cNvSpPr>
            <a:spLocks noGrp="1"/>
          </p:cNvSpPr>
          <p:nvPr>
            <p:ph type="sldNum" sz="quarter" idx="12"/>
          </p:nvPr>
        </p:nvSpPr>
        <p:spPr/>
        <p:txBody>
          <a:bodyPr/>
          <a:lstStyle/>
          <a:p>
            <a:fld id="{719D7796-F675-488F-AC46-C88938C80352}" type="slidenum">
              <a:rPr lang="en-US" smtClean="0"/>
              <a:t>‹#›</a:t>
            </a:fld>
            <a:endParaRPr lang="en-US" dirty="0"/>
          </a:p>
        </p:txBody>
      </p:sp>
    </p:spTree>
    <p:extLst>
      <p:ext uri="{BB962C8B-B14F-4D97-AF65-F5344CB8AC3E}">
        <p14:creationId xmlns:p14="http://schemas.microsoft.com/office/powerpoint/2010/main" val="4164731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8007D-9B1D-4E2C-B38F-29C6820996DF}"/>
              </a:ext>
            </a:extLst>
          </p:cNvPr>
          <p:cNvSpPr>
            <a:spLocks noGrp="1"/>
          </p:cNvSpPr>
          <p:nvPr>
            <p:ph type="title"/>
          </p:nvPr>
        </p:nvSpPr>
        <p:spPr>
          <a:xfrm>
            <a:off x="1090940" y="1099127"/>
            <a:ext cx="9272260" cy="3472874"/>
          </a:xfrm>
        </p:spPr>
        <p:txBody>
          <a:bodyPr anchor="t">
            <a:normAutofit/>
          </a:bodyPr>
          <a:lstStyle>
            <a:lvl1pPr>
              <a:defRPr sz="40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60C51B-B525-4032-9D08-2978D7367BFF}"/>
              </a:ext>
            </a:extLst>
          </p:cNvPr>
          <p:cNvSpPr>
            <a:spLocks noGrp="1"/>
          </p:cNvSpPr>
          <p:nvPr>
            <p:ph type="body" idx="1"/>
          </p:nvPr>
        </p:nvSpPr>
        <p:spPr>
          <a:xfrm>
            <a:off x="1090939" y="4572000"/>
            <a:ext cx="9272262" cy="1320801"/>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408851-4DCC-447C-828A-5F7E66F7623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C094542-CAEF-4D6C-BE6A-BC100F0590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8BDE40-8468-4051-9703-B751608AAF9D}"/>
              </a:ext>
            </a:extLst>
          </p:cNvPr>
          <p:cNvSpPr>
            <a:spLocks noGrp="1"/>
          </p:cNvSpPr>
          <p:nvPr>
            <p:ph type="sldNum" sz="quarter" idx="12"/>
          </p:nvPr>
        </p:nvSpPr>
        <p:spPr/>
        <p:txBody>
          <a:bodyPr/>
          <a:lstStyle/>
          <a:p>
            <a:fld id="{719D7796-F675-488F-AC46-C88938C80352}" type="slidenum">
              <a:rPr lang="en-US" smtClean="0"/>
              <a:t>‹#›</a:t>
            </a:fld>
            <a:endParaRPr lang="en-US" dirty="0"/>
          </a:p>
        </p:txBody>
      </p:sp>
    </p:spTree>
    <p:extLst>
      <p:ext uri="{BB962C8B-B14F-4D97-AF65-F5344CB8AC3E}">
        <p14:creationId xmlns:p14="http://schemas.microsoft.com/office/powerpoint/2010/main" val="20500369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F7AE-3892-4896-8C15-7A35A41EFD9C}"/>
              </a:ext>
            </a:extLst>
          </p:cNvPr>
          <p:cNvSpPr>
            <a:spLocks noGrp="1"/>
          </p:cNvSpPr>
          <p:nvPr>
            <p:ph type="title"/>
          </p:nvPr>
        </p:nvSpPr>
        <p:spPr>
          <a:xfrm>
            <a:off x="1088136" y="1088136"/>
            <a:ext cx="9890066" cy="129422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2FD9A26-86F1-4817-B243-4DE63B4F182F}"/>
              </a:ext>
            </a:extLst>
          </p:cNvPr>
          <p:cNvSpPr>
            <a:spLocks noGrp="1"/>
          </p:cNvSpPr>
          <p:nvPr>
            <p:ph sz="half" idx="1"/>
          </p:nvPr>
        </p:nvSpPr>
        <p:spPr>
          <a:xfrm>
            <a:off x="1082185" y="2440568"/>
            <a:ext cx="4841505" cy="38012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454BF9B-EA16-48C8-96B9-7A66051BE768}"/>
              </a:ext>
            </a:extLst>
          </p:cNvPr>
          <p:cNvSpPr>
            <a:spLocks noGrp="1"/>
          </p:cNvSpPr>
          <p:nvPr>
            <p:ph sz="half" idx="2"/>
          </p:nvPr>
        </p:nvSpPr>
        <p:spPr>
          <a:xfrm>
            <a:off x="6172200" y="2440568"/>
            <a:ext cx="4806002" cy="3801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6E2D9F-1FCE-4A1C-996E-DB05777A899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40629E05-3F6C-40BF-9324-118588B6CAE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69BE013-C5C0-4CBD-982E-36F037F7366F}"/>
              </a:ext>
            </a:extLst>
          </p:cNvPr>
          <p:cNvSpPr>
            <a:spLocks noGrp="1"/>
          </p:cNvSpPr>
          <p:nvPr>
            <p:ph type="sldNum" sz="quarter" idx="12"/>
          </p:nvPr>
        </p:nvSpPr>
        <p:spPr/>
        <p:txBody>
          <a:bodyPr/>
          <a:lstStyle/>
          <a:p>
            <a:fld id="{719D7796-F675-488F-AC46-C88938C80352}" type="slidenum">
              <a:rPr lang="en-US" smtClean="0"/>
              <a:t>‹#›</a:t>
            </a:fld>
            <a:endParaRPr lang="en-US" dirty="0"/>
          </a:p>
        </p:txBody>
      </p:sp>
    </p:spTree>
    <p:extLst>
      <p:ext uri="{BB962C8B-B14F-4D97-AF65-F5344CB8AC3E}">
        <p14:creationId xmlns:p14="http://schemas.microsoft.com/office/powerpoint/2010/main" val="3414810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ED885-5FE5-4407-BE4D-FAD01C40A905}"/>
              </a:ext>
            </a:extLst>
          </p:cNvPr>
          <p:cNvSpPr>
            <a:spLocks noGrp="1"/>
          </p:cNvSpPr>
          <p:nvPr>
            <p:ph type="title"/>
          </p:nvPr>
        </p:nvSpPr>
        <p:spPr>
          <a:xfrm>
            <a:off x="1090940" y="1084333"/>
            <a:ext cx="9949455" cy="83885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E322A77-C134-4857-83E5-51217D3C29FB}"/>
              </a:ext>
            </a:extLst>
          </p:cNvPr>
          <p:cNvSpPr>
            <a:spLocks noGrp="1"/>
          </p:cNvSpPr>
          <p:nvPr>
            <p:ph type="body" idx="1"/>
          </p:nvPr>
        </p:nvSpPr>
        <p:spPr>
          <a:xfrm>
            <a:off x="1092088" y="1923190"/>
            <a:ext cx="4816475"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A4ECBFE-C62C-471B-BFE4-1272EAC3479D}"/>
              </a:ext>
            </a:extLst>
          </p:cNvPr>
          <p:cNvSpPr>
            <a:spLocks noGrp="1"/>
          </p:cNvSpPr>
          <p:nvPr>
            <p:ph sz="half" idx="2"/>
          </p:nvPr>
        </p:nvSpPr>
        <p:spPr>
          <a:xfrm>
            <a:off x="1092088" y="2825791"/>
            <a:ext cx="4816475" cy="3363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710AFC6-F407-4F35-BD37-B32F9B4036D0}"/>
              </a:ext>
            </a:extLst>
          </p:cNvPr>
          <p:cNvSpPr>
            <a:spLocks noGrp="1"/>
          </p:cNvSpPr>
          <p:nvPr>
            <p:ph type="body" sz="quarter" idx="3"/>
          </p:nvPr>
        </p:nvSpPr>
        <p:spPr>
          <a:xfrm>
            <a:off x="6215482" y="1923190"/>
            <a:ext cx="4824913"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8D60D5-0F83-46CB-92F3-849FC08E6E92}"/>
              </a:ext>
            </a:extLst>
          </p:cNvPr>
          <p:cNvSpPr>
            <a:spLocks noGrp="1"/>
          </p:cNvSpPr>
          <p:nvPr>
            <p:ph sz="quarter" idx="4"/>
          </p:nvPr>
        </p:nvSpPr>
        <p:spPr>
          <a:xfrm>
            <a:off x="6215482" y="2825791"/>
            <a:ext cx="4824913" cy="3363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5AE694-5CA0-48DA-90D3-EC42BD1D86C1}"/>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F340A80D-4CCB-4899-9E1D-A5967F4E649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F753A9D-469A-4ED9-99A1-7E4B115F8933}"/>
              </a:ext>
            </a:extLst>
          </p:cNvPr>
          <p:cNvSpPr>
            <a:spLocks noGrp="1"/>
          </p:cNvSpPr>
          <p:nvPr>
            <p:ph type="sldNum" sz="quarter" idx="12"/>
          </p:nvPr>
        </p:nvSpPr>
        <p:spPr/>
        <p:txBody>
          <a:bodyPr/>
          <a:lstStyle/>
          <a:p>
            <a:fld id="{719D7796-F675-488F-AC46-C88938C80352}" type="slidenum">
              <a:rPr lang="en-US" smtClean="0"/>
              <a:t>‹#›</a:t>
            </a:fld>
            <a:endParaRPr lang="en-US" dirty="0"/>
          </a:p>
        </p:txBody>
      </p:sp>
    </p:spTree>
    <p:extLst>
      <p:ext uri="{BB962C8B-B14F-4D97-AF65-F5344CB8AC3E}">
        <p14:creationId xmlns:p14="http://schemas.microsoft.com/office/powerpoint/2010/main" val="4260601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7C91E-0A11-4E5D-9B8D-5316E73A2D58}"/>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Date Placeholder 2">
            <a:extLst>
              <a:ext uri="{FF2B5EF4-FFF2-40B4-BE49-F238E27FC236}">
                <a16:creationId xmlns:a16="http://schemas.microsoft.com/office/drawing/2014/main" id="{A1B8A8D1-71AD-4F9F-B393-9EED83FEF003}"/>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D7E36922-9A4C-453D-9B70-0C3A70281C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F5AAEF2-65DC-4E28-9AA4-5115ACB074CC}"/>
              </a:ext>
            </a:extLst>
          </p:cNvPr>
          <p:cNvSpPr>
            <a:spLocks noGrp="1"/>
          </p:cNvSpPr>
          <p:nvPr>
            <p:ph type="sldNum" sz="quarter" idx="12"/>
          </p:nvPr>
        </p:nvSpPr>
        <p:spPr/>
        <p:txBody>
          <a:bodyPr/>
          <a:lstStyle/>
          <a:p>
            <a:fld id="{719D7796-F675-488F-AC46-C88938C80352}" type="slidenum">
              <a:rPr lang="en-US" smtClean="0"/>
              <a:t>‹#›</a:t>
            </a:fld>
            <a:endParaRPr lang="en-US" dirty="0"/>
          </a:p>
        </p:txBody>
      </p:sp>
    </p:spTree>
    <p:extLst>
      <p:ext uri="{BB962C8B-B14F-4D97-AF65-F5344CB8AC3E}">
        <p14:creationId xmlns:p14="http://schemas.microsoft.com/office/powerpoint/2010/main" val="23258630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48B02B-A32A-4383-BBC7-0C383390A96F}"/>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FCFF7E77-47E0-4F9E-9148-8D0C59C0CFC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98005A2-ECF0-4759-A17B-FDECE80683F4}"/>
              </a:ext>
            </a:extLst>
          </p:cNvPr>
          <p:cNvSpPr>
            <a:spLocks noGrp="1"/>
          </p:cNvSpPr>
          <p:nvPr>
            <p:ph type="sldNum" sz="quarter" idx="12"/>
          </p:nvPr>
        </p:nvSpPr>
        <p:spPr/>
        <p:txBody>
          <a:bodyPr/>
          <a:lstStyle/>
          <a:p>
            <a:fld id="{719D7796-F675-488F-AC46-C88938C80352}" type="slidenum">
              <a:rPr lang="en-US" smtClean="0"/>
              <a:t>‹#›</a:t>
            </a:fld>
            <a:endParaRPr lang="en-US" dirty="0"/>
          </a:p>
        </p:txBody>
      </p:sp>
    </p:spTree>
    <p:extLst>
      <p:ext uri="{BB962C8B-B14F-4D97-AF65-F5344CB8AC3E}">
        <p14:creationId xmlns:p14="http://schemas.microsoft.com/office/powerpoint/2010/main" val="3902071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DD4B-5676-477E-8C52-4C1CF160FCDE}"/>
              </a:ext>
            </a:extLst>
          </p:cNvPr>
          <p:cNvSpPr>
            <a:spLocks noGrp="1"/>
          </p:cNvSpPr>
          <p:nvPr>
            <p:ph type="title"/>
          </p:nvPr>
        </p:nvSpPr>
        <p:spPr>
          <a:xfrm>
            <a:off x="1090940" y="1094448"/>
            <a:ext cx="3785860" cy="1554362"/>
          </a:xfrm>
        </p:spPr>
        <p:txBody>
          <a:bodyPr anchor="t">
            <a:normAutofit/>
          </a:bodyPr>
          <a:lstStyle>
            <a:lvl1pPr>
              <a:defRPr sz="2800"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id="{4B5A3E63-EB15-4D82-BF2B-36BB030C430D}"/>
              </a:ext>
            </a:extLst>
          </p:cNvPr>
          <p:cNvSpPr>
            <a:spLocks noGrp="1"/>
          </p:cNvSpPr>
          <p:nvPr>
            <p:ph idx="1"/>
          </p:nvPr>
        </p:nvSpPr>
        <p:spPr>
          <a:xfrm>
            <a:off x="5524500" y="922689"/>
            <a:ext cx="548600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CBE994E-BAB7-43DC-A0E4-C779CF2A33D5}"/>
              </a:ext>
            </a:extLst>
          </p:cNvPr>
          <p:cNvSpPr>
            <a:spLocks noGrp="1"/>
          </p:cNvSpPr>
          <p:nvPr>
            <p:ph type="body" sz="half" idx="2"/>
          </p:nvPr>
        </p:nvSpPr>
        <p:spPr>
          <a:xfrm>
            <a:off x="1090940" y="2701254"/>
            <a:ext cx="3785860" cy="31677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DEFAAA-1B70-42AA-ADCC-F49B5813265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E4C7B6CC-1C13-4F34-AC86-CCD442C8C3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9F1B638-9061-41AD-AF47-73A4AF8B781A}"/>
              </a:ext>
            </a:extLst>
          </p:cNvPr>
          <p:cNvSpPr>
            <a:spLocks noGrp="1"/>
          </p:cNvSpPr>
          <p:nvPr>
            <p:ph type="sldNum" sz="quarter" idx="12"/>
          </p:nvPr>
        </p:nvSpPr>
        <p:spPr/>
        <p:txBody>
          <a:bodyPr/>
          <a:lstStyle/>
          <a:p>
            <a:fld id="{719D7796-F675-488F-AC46-C88938C80352}" type="slidenum">
              <a:rPr lang="en-US" smtClean="0"/>
              <a:t>‹#›</a:t>
            </a:fld>
            <a:endParaRPr lang="en-US" dirty="0"/>
          </a:p>
        </p:txBody>
      </p:sp>
    </p:spTree>
    <p:extLst>
      <p:ext uri="{BB962C8B-B14F-4D97-AF65-F5344CB8AC3E}">
        <p14:creationId xmlns:p14="http://schemas.microsoft.com/office/powerpoint/2010/main" val="30451679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F3C43-1676-4A29-83F9-D788ED2E71E9}"/>
              </a:ext>
            </a:extLst>
          </p:cNvPr>
          <p:cNvSpPr>
            <a:spLocks noGrp="1"/>
          </p:cNvSpPr>
          <p:nvPr>
            <p:ph type="title"/>
          </p:nvPr>
        </p:nvSpPr>
        <p:spPr>
          <a:xfrm>
            <a:off x="1090940" y="1097280"/>
            <a:ext cx="3785860" cy="1559740"/>
          </a:xfrm>
        </p:spPr>
        <p:txBody>
          <a:bodyPr anchor="t">
            <a:normAutofit/>
          </a:bodyPr>
          <a:lstStyle>
            <a:lvl1pPr>
              <a:defRPr sz="2800" cap="all"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214A903-97C7-4349-B8CE-1BBED1942E3B}"/>
              </a:ext>
            </a:extLst>
          </p:cNvPr>
          <p:cNvSpPr>
            <a:spLocks noGrp="1"/>
          </p:cNvSpPr>
          <p:nvPr>
            <p:ph type="pic" idx="1"/>
          </p:nvPr>
        </p:nvSpPr>
        <p:spPr>
          <a:xfrm>
            <a:off x="5524500" y="1143000"/>
            <a:ext cx="54864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F0A9F58-4AEB-4286-98F7-3C77AA913BE8}"/>
              </a:ext>
            </a:extLst>
          </p:cNvPr>
          <p:cNvSpPr>
            <a:spLocks noGrp="1"/>
          </p:cNvSpPr>
          <p:nvPr>
            <p:ph type="body" sz="half" idx="2"/>
          </p:nvPr>
        </p:nvSpPr>
        <p:spPr>
          <a:xfrm>
            <a:off x="1090940" y="2697480"/>
            <a:ext cx="3785860" cy="30934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F55A58-F085-4500-AF61-045B12C8F41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E9936470-561D-49AE-AC84-B79D483FDA7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EEF2BE2-DF21-4683-9D5F-849A525FD5C4}"/>
              </a:ext>
            </a:extLst>
          </p:cNvPr>
          <p:cNvSpPr>
            <a:spLocks noGrp="1"/>
          </p:cNvSpPr>
          <p:nvPr>
            <p:ph type="sldNum" sz="quarter" idx="12"/>
          </p:nvPr>
        </p:nvSpPr>
        <p:spPr/>
        <p:txBody>
          <a:bodyPr/>
          <a:lstStyle/>
          <a:p>
            <a:fld id="{719D7796-F675-488F-AC46-C88938C80352}" type="slidenum">
              <a:rPr lang="en-US" smtClean="0"/>
              <a:t>‹#›</a:t>
            </a:fld>
            <a:endParaRPr lang="en-US" dirty="0"/>
          </a:p>
        </p:txBody>
      </p:sp>
    </p:spTree>
    <p:extLst>
      <p:ext uri="{BB962C8B-B14F-4D97-AF65-F5344CB8AC3E}">
        <p14:creationId xmlns:p14="http://schemas.microsoft.com/office/powerpoint/2010/main" val="28811905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C900-05BC-4021-B69F-2DAF974B7EF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3F26E227-253A-44A0-9404-1CFD8CE41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F5A02-0FC4-41C8-A13C-4C929B28846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0459378-C430-49DB-B2D6-E32FBBCD4A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B9D57D-CB8E-4E67-AE2D-2790E2AA60CB}"/>
              </a:ext>
            </a:extLst>
          </p:cNvPr>
          <p:cNvSpPr>
            <a:spLocks noGrp="1"/>
          </p:cNvSpPr>
          <p:nvPr>
            <p:ph type="sldNum" sz="quarter" idx="12"/>
          </p:nvPr>
        </p:nvSpPr>
        <p:spPr/>
        <p:txBody>
          <a:bodyPr/>
          <a:lstStyle/>
          <a:p>
            <a:fld id="{719D7796-F675-488F-AC46-C88938C80352}" type="slidenum">
              <a:rPr lang="en-US" smtClean="0"/>
              <a:t>‹#›</a:t>
            </a:fld>
            <a:endParaRPr lang="en-US" dirty="0"/>
          </a:p>
        </p:txBody>
      </p:sp>
    </p:spTree>
    <p:extLst>
      <p:ext uri="{BB962C8B-B14F-4D97-AF65-F5344CB8AC3E}">
        <p14:creationId xmlns:p14="http://schemas.microsoft.com/office/powerpoint/2010/main" val="3542404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in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65C1D786-D449-44E6-BDC1-2618FC464AD0}"/>
              </a:ext>
            </a:extLst>
          </p:cNvPr>
          <p:cNvGrpSpPr/>
          <p:nvPr userDrawn="1"/>
        </p:nvGrpSpPr>
        <p:grpSpPr>
          <a:xfrm>
            <a:off x="1" y="0"/>
            <a:ext cx="12188953" cy="6858000"/>
            <a:chOff x="0" y="0"/>
            <a:chExt cx="12188953" cy="6858000"/>
          </a:xfrm>
        </p:grpSpPr>
        <p:sp>
          <p:nvSpPr>
            <p:cNvPr id="17" name="Rectangle 16">
              <a:extLst>
                <a:ext uri="{FF2B5EF4-FFF2-40B4-BE49-F238E27FC236}">
                  <a16:creationId xmlns:a16="http://schemas.microsoft.com/office/drawing/2014/main" id="{F9D273D8-7DF5-4BC3-8F5B-3BD96A384D9B}"/>
                </a:ext>
              </a:extLst>
            </p:cNvPr>
            <p:cNvSpPr/>
            <p:nvPr userDrawn="1"/>
          </p:nvSpPr>
          <p:spPr>
            <a:xfrm>
              <a:off x="0" y="0"/>
              <a:ext cx="1218895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5" name="Group 14">
              <a:extLst>
                <a:ext uri="{FF2B5EF4-FFF2-40B4-BE49-F238E27FC236}">
                  <a16:creationId xmlns:a16="http://schemas.microsoft.com/office/drawing/2014/main" id="{35FA4119-A0FA-422A-B300-55BA3FBF9B04}"/>
                </a:ext>
              </a:extLst>
            </p:cNvPr>
            <p:cNvGrpSpPr/>
            <p:nvPr userDrawn="1"/>
          </p:nvGrpSpPr>
          <p:grpSpPr>
            <a:xfrm>
              <a:off x="0" y="0"/>
              <a:ext cx="12188953" cy="6858000"/>
              <a:chOff x="0" y="0"/>
              <a:chExt cx="12188953" cy="6858000"/>
            </a:xfrm>
          </p:grpSpPr>
          <p:grpSp>
            <p:nvGrpSpPr>
              <p:cNvPr id="7" name="Group 6">
                <a:extLst>
                  <a:ext uri="{FF2B5EF4-FFF2-40B4-BE49-F238E27FC236}">
                    <a16:creationId xmlns:a16="http://schemas.microsoft.com/office/drawing/2014/main" id="{ABED6587-FAE4-4F2D-8B30-42A5C41491BA}"/>
                  </a:ext>
                </a:extLst>
              </p:cNvPr>
              <p:cNvGrpSpPr/>
              <p:nvPr userDrawn="1"/>
            </p:nvGrpSpPr>
            <p:grpSpPr>
              <a:xfrm>
                <a:off x="0" y="6748272"/>
                <a:ext cx="12188953" cy="109728"/>
                <a:chOff x="0" y="6748272"/>
                <a:chExt cx="12188953" cy="109728"/>
              </a:xfrm>
            </p:grpSpPr>
            <p:sp>
              <p:nvSpPr>
                <p:cNvPr id="8" name="Rectangle 7">
                  <a:extLst>
                    <a:ext uri="{FF2B5EF4-FFF2-40B4-BE49-F238E27FC236}">
                      <a16:creationId xmlns:a16="http://schemas.microsoft.com/office/drawing/2014/main" id="{7884AA69-B3D9-4400-870F-B7FA540E82CA}"/>
                    </a:ext>
                  </a:extLst>
                </p:cNvPr>
                <p:cNvSpPr/>
                <p:nvPr userDrawn="1"/>
              </p:nvSpPr>
              <p:spPr>
                <a:xfrm>
                  <a:off x="0" y="6748272"/>
                  <a:ext cx="12188953" cy="109728"/>
                </a:xfrm>
                <a:prstGeom prst="rect">
                  <a:avLst/>
                </a:prstGeom>
                <a:solidFill>
                  <a:srgbClr val="ACB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89654CDB-16B7-49B2-9D52-321DB6EF5BA6}"/>
                    </a:ext>
                  </a:extLst>
                </p:cNvPr>
                <p:cNvSpPr/>
                <p:nvPr userDrawn="1"/>
              </p:nvSpPr>
              <p:spPr>
                <a:xfrm>
                  <a:off x="0" y="6748272"/>
                  <a:ext cx="228600" cy="1097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11" name="Group 10">
                <a:extLst>
                  <a:ext uri="{FF2B5EF4-FFF2-40B4-BE49-F238E27FC236}">
                    <a16:creationId xmlns:a16="http://schemas.microsoft.com/office/drawing/2014/main" id="{E2B04C53-C4EB-496E-B886-997B53E214F1}"/>
                  </a:ext>
                </a:extLst>
              </p:cNvPr>
              <p:cNvGrpSpPr/>
              <p:nvPr userDrawn="1"/>
            </p:nvGrpSpPr>
            <p:grpSpPr>
              <a:xfrm>
                <a:off x="0" y="0"/>
                <a:ext cx="12188953" cy="109728"/>
                <a:chOff x="0" y="6748272"/>
                <a:chExt cx="12188953" cy="109728"/>
              </a:xfrm>
            </p:grpSpPr>
            <p:sp>
              <p:nvSpPr>
                <p:cNvPr id="12" name="Rectangle 11">
                  <a:extLst>
                    <a:ext uri="{FF2B5EF4-FFF2-40B4-BE49-F238E27FC236}">
                      <a16:creationId xmlns:a16="http://schemas.microsoft.com/office/drawing/2014/main" id="{33D15967-18E6-4BBA-8AEA-E532452E98F6}"/>
                    </a:ext>
                  </a:extLst>
                </p:cNvPr>
                <p:cNvSpPr/>
                <p:nvPr userDrawn="1"/>
              </p:nvSpPr>
              <p:spPr>
                <a:xfrm>
                  <a:off x="0" y="6748272"/>
                  <a:ext cx="12188953" cy="109728"/>
                </a:xfrm>
                <a:prstGeom prst="rect">
                  <a:avLst/>
                </a:prstGeom>
                <a:solidFill>
                  <a:srgbClr val="ACB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991A998D-9209-416B-B59E-FC7B6459D0D0}"/>
                    </a:ext>
                  </a:extLst>
                </p:cNvPr>
                <p:cNvSpPr/>
                <p:nvPr userDrawn="1"/>
              </p:nvSpPr>
              <p:spPr>
                <a:xfrm>
                  <a:off x="0" y="6748272"/>
                  <a:ext cx="228600" cy="1097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grpSp>
      </p:grpSp>
      <p:sp>
        <p:nvSpPr>
          <p:cNvPr id="2" name="Title 1"/>
          <p:cNvSpPr>
            <a:spLocks noGrp="1"/>
          </p:cNvSpPr>
          <p:nvPr userDrawn="1">
            <p:ph type="title" hasCustomPrompt="1"/>
          </p:nvPr>
        </p:nvSpPr>
        <p:spPr>
          <a:xfrm>
            <a:off x="609600" y="1280160"/>
            <a:ext cx="10972800" cy="523220"/>
          </a:xfrm>
        </p:spPr>
        <p:txBody>
          <a:bodyPr>
            <a:spAutoFit/>
          </a:bodyPr>
          <a:lstStyle>
            <a:lvl1pPr>
              <a:defRPr sz="4000" b="1">
                <a:solidFill>
                  <a:srgbClr val="000000"/>
                </a:solidFill>
                <a:latin typeface="+mj-lt"/>
              </a:defRPr>
            </a:lvl1pPr>
          </a:lstStyle>
          <a:p>
            <a:r>
              <a:rPr lang="en-US" dirty="0"/>
              <a:t>Section Title</a:t>
            </a:r>
          </a:p>
        </p:txBody>
      </p:sp>
      <p:sp>
        <p:nvSpPr>
          <p:cNvPr id="30" name="Text Placeholder 29">
            <a:extLst>
              <a:ext uri="{FF2B5EF4-FFF2-40B4-BE49-F238E27FC236}">
                <a16:creationId xmlns:a16="http://schemas.microsoft.com/office/drawing/2014/main" id="{C7592316-6F41-404C-9778-70B4DF37CC36}"/>
              </a:ext>
            </a:extLst>
          </p:cNvPr>
          <p:cNvSpPr>
            <a:spLocks noGrp="1"/>
          </p:cNvSpPr>
          <p:nvPr>
            <p:ph type="body" sz="quarter" idx="12" hasCustomPrompt="1"/>
          </p:nvPr>
        </p:nvSpPr>
        <p:spPr>
          <a:xfrm>
            <a:off x="609600" y="3474721"/>
            <a:ext cx="10972800" cy="2347969"/>
          </a:xfrm>
        </p:spPr>
        <p:txBody>
          <a:bodyPr>
            <a:normAutofit/>
          </a:bodyPr>
          <a:lstStyle>
            <a:lvl1pPr marL="0" indent="0">
              <a:buNone/>
              <a:defRPr sz="2800">
                <a:solidFill>
                  <a:schemeClr val="accent5"/>
                </a:solidFill>
                <a:latin typeface="+mn-lt"/>
              </a:defRPr>
            </a:lvl1pPr>
          </a:lstStyle>
          <a:p>
            <a:pPr lvl="0"/>
            <a:r>
              <a:rPr lang="en-US" dirty="0"/>
              <a:t>Additional information about section (optional)</a:t>
            </a:r>
          </a:p>
        </p:txBody>
      </p:sp>
      <p:sp>
        <p:nvSpPr>
          <p:cNvPr id="3" name="Slide Number Placeholder 2">
            <a:extLst>
              <a:ext uri="{FF2B5EF4-FFF2-40B4-BE49-F238E27FC236}">
                <a16:creationId xmlns:a16="http://schemas.microsoft.com/office/drawing/2014/main" id="{A39038AA-F1DE-43A7-ADE6-68E8F5E562C8}"/>
              </a:ext>
            </a:extLst>
          </p:cNvPr>
          <p:cNvSpPr>
            <a:spLocks noGrp="1"/>
          </p:cNvSpPr>
          <p:nvPr>
            <p:ph type="sldNum" sz="quarter" idx="13"/>
          </p:nvPr>
        </p:nvSpPr>
        <p:spPr/>
        <p:txBody>
          <a:bodyPr/>
          <a:lstStyle>
            <a:lvl1pPr>
              <a:defRPr>
                <a:solidFill>
                  <a:srgbClr val="000000"/>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675" b="0" i="0" u="none" strike="noStrike" kern="1200" cap="none" spc="0" normalizeH="0" baseline="0" noProof="0" smtClean="0">
                <a:ln>
                  <a:noFill/>
                </a:ln>
                <a:solidFill>
                  <a:srgbClr val="000000"/>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675"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pic>
        <p:nvPicPr>
          <p:cNvPr id="19" name="Picture 18">
            <a:extLst>
              <a:ext uri="{FF2B5EF4-FFF2-40B4-BE49-F238E27FC236}">
                <a16:creationId xmlns:a16="http://schemas.microsoft.com/office/drawing/2014/main" id="{A7B21D2F-8164-4DA2-B30E-AF2D9AE36D5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09600" y="6130322"/>
            <a:ext cx="3962400" cy="424542"/>
          </a:xfrm>
          <a:prstGeom prst="rect">
            <a:avLst/>
          </a:prstGeom>
        </p:spPr>
      </p:pic>
    </p:spTree>
    <p:extLst>
      <p:ext uri="{BB962C8B-B14F-4D97-AF65-F5344CB8AC3E}">
        <p14:creationId xmlns:p14="http://schemas.microsoft.com/office/powerpoint/2010/main" val="9990462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2CF945-D70F-49C1-8CE5-5758C1166014}"/>
              </a:ext>
            </a:extLst>
          </p:cNvPr>
          <p:cNvSpPr>
            <a:spLocks noGrp="1"/>
          </p:cNvSpPr>
          <p:nvPr>
            <p:ph type="title" orient="vert"/>
          </p:nvPr>
        </p:nvSpPr>
        <p:spPr>
          <a:xfrm>
            <a:off x="9182100" y="1091381"/>
            <a:ext cx="2171700" cy="4953369"/>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C2FDB721-04AA-4330-8045-3F2D9BB4BC66}"/>
              </a:ext>
            </a:extLst>
          </p:cNvPr>
          <p:cNvSpPr>
            <a:spLocks noGrp="1"/>
          </p:cNvSpPr>
          <p:nvPr>
            <p:ph type="body" orient="vert" idx="1"/>
          </p:nvPr>
        </p:nvSpPr>
        <p:spPr>
          <a:xfrm>
            <a:off x="838200" y="1091381"/>
            <a:ext cx="8265340" cy="495336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F418C15-991C-4C71-8DCD-DB3B3888831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7728CC3-5830-4EFA-B28E-1648904DE1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DA91B6-E419-4483-9B66-3C758788BC48}"/>
              </a:ext>
            </a:extLst>
          </p:cNvPr>
          <p:cNvSpPr>
            <a:spLocks noGrp="1"/>
          </p:cNvSpPr>
          <p:nvPr>
            <p:ph type="sldNum" sz="quarter" idx="12"/>
          </p:nvPr>
        </p:nvSpPr>
        <p:spPr/>
        <p:txBody>
          <a:bodyPr/>
          <a:lstStyle/>
          <a:p>
            <a:fld id="{719D7796-F675-488F-AC46-C88938C80352}" type="slidenum">
              <a:rPr lang="en-US" smtClean="0"/>
              <a:t>‹#›</a:t>
            </a:fld>
            <a:endParaRPr lang="en-US" dirty="0"/>
          </a:p>
        </p:txBody>
      </p:sp>
      <p:cxnSp>
        <p:nvCxnSpPr>
          <p:cNvPr id="7" name="Straight Connector 6">
            <a:extLst>
              <a:ext uri="{FF2B5EF4-FFF2-40B4-BE49-F238E27FC236}">
                <a16:creationId xmlns:a16="http://schemas.microsoft.com/office/drawing/2014/main" id="{DE447C6A-78C3-4687-9A71-A05DBF6700DE}"/>
              </a:ext>
            </a:extLst>
          </p:cNvPr>
          <p:cNvCxnSpPr>
            <a:cxnSpLocks/>
          </p:cNvCxnSpPr>
          <p:nvPr/>
        </p:nvCxnSpPr>
        <p:spPr>
          <a:xfrm>
            <a:off x="11387805"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09348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3D70-91AA-429A-BD57-1CB6792B30EE}"/>
              </a:ext>
            </a:extLst>
          </p:cNvPr>
          <p:cNvSpPr>
            <a:spLocks noGrp="1"/>
          </p:cNvSpPr>
          <p:nvPr>
            <p:ph type="ctrTitle"/>
          </p:nvPr>
        </p:nvSpPr>
        <p:spPr>
          <a:xfrm>
            <a:off x="1088136" y="1078030"/>
            <a:ext cx="9288096" cy="2956718"/>
          </a:xfrm>
        </p:spPr>
        <p:txBody>
          <a:bodyPr anchor="t">
            <a:noAutofit/>
          </a:bodyPr>
          <a:lstStyle>
            <a:lvl1pPr algn="l">
              <a:defRPr sz="6600" cap="all" baseline="0"/>
            </a:lvl1pPr>
          </a:lstStyle>
          <a:p>
            <a:r>
              <a:rPr lang="en-US" dirty="0"/>
              <a:t>Click to edit Master title style</a:t>
            </a:r>
          </a:p>
        </p:txBody>
      </p:sp>
      <p:sp>
        <p:nvSpPr>
          <p:cNvPr id="3" name="Subtitle 2">
            <a:extLst>
              <a:ext uri="{FF2B5EF4-FFF2-40B4-BE49-F238E27FC236}">
                <a16:creationId xmlns:a16="http://schemas.microsoft.com/office/drawing/2014/main" id="{F065D245-B564-481D-A323-F73C5BCA8461}"/>
              </a:ext>
            </a:extLst>
          </p:cNvPr>
          <p:cNvSpPr>
            <a:spLocks noGrp="1"/>
          </p:cNvSpPr>
          <p:nvPr>
            <p:ph type="subTitle" idx="1"/>
          </p:nvPr>
        </p:nvSpPr>
        <p:spPr>
          <a:xfrm>
            <a:off x="1088136" y="4455621"/>
            <a:ext cx="9288096" cy="1435331"/>
          </a:xfrm>
        </p:spPr>
        <p:txBody>
          <a:bodyPr>
            <a:normAutofit/>
          </a:bodyPr>
          <a:lstStyle>
            <a:lvl1pPr marL="0" indent="0" algn="l">
              <a:lnSpc>
                <a:spcPct val="12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8E072EE-51B3-4C0C-A460-4684AB079301}"/>
              </a:ext>
            </a:extLst>
          </p:cNvPr>
          <p:cNvSpPr>
            <a:spLocks noGrp="1"/>
          </p:cNvSpPr>
          <p:nvPr>
            <p:ph type="dt" sz="half" idx="10"/>
          </p:nvPr>
        </p:nvSpPr>
        <p:spPr/>
        <p:txBody>
          <a:bodyPr/>
          <a:lstStyle/>
          <a:p>
            <a:fld id="{A1E45834-53BD-4C8F-B791-CD5378F4150E}" type="datetimeFigureOut">
              <a:rPr lang="en-US" smtClean="0"/>
              <a:t>11/13/2024</a:t>
            </a:fld>
            <a:endParaRPr lang="en-US" dirty="0"/>
          </a:p>
        </p:txBody>
      </p:sp>
      <p:sp>
        <p:nvSpPr>
          <p:cNvPr id="5" name="Footer Placeholder 4">
            <a:extLst>
              <a:ext uri="{FF2B5EF4-FFF2-40B4-BE49-F238E27FC236}">
                <a16:creationId xmlns:a16="http://schemas.microsoft.com/office/drawing/2014/main" id="{011422A5-3076-413B-84CB-ED3BA4171C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267C68-40D5-477E-9DBC-C28FD4B1142F}"/>
              </a:ext>
            </a:extLst>
          </p:cNvPr>
          <p:cNvSpPr>
            <a:spLocks noGrp="1"/>
          </p:cNvSpPr>
          <p:nvPr>
            <p:ph type="sldNum" sz="quarter" idx="12"/>
          </p:nvPr>
        </p:nvSpPr>
        <p:spPr/>
        <p:txBody>
          <a:bodyPr/>
          <a:lstStyle/>
          <a:p>
            <a:fld id="{719D7796-F675-488F-AC46-C88938C80352}" type="slidenum">
              <a:rPr lang="en-US" smtClean="0"/>
              <a:t>‹#›</a:t>
            </a:fld>
            <a:endParaRPr lang="en-US" dirty="0"/>
          </a:p>
        </p:txBody>
      </p:sp>
    </p:spTree>
    <p:extLst>
      <p:ext uri="{BB962C8B-B14F-4D97-AF65-F5344CB8AC3E}">
        <p14:creationId xmlns:p14="http://schemas.microsoft.com/office/powerpoint/2010/main" val="24531875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E2F5-9D3C-4BE7-9AD5-335B31CF2C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F98C4F-4BF6-47CF-ABEE-2B12748C4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539070-70D2-4DD1-A439-155343FE262E}"/>
              </a:ext>
            </a:extLst>
          </p:cNvPr>
          <p:cNvSpPr>
            <a:spLocks noGrp="1"/>
          </p:cNvSpPr>
          <p:nvPr>
            <p:ph type="dt" sz="half" idx="10"/>
          </p:nvPr>
        </p:nvSpPr>
        <p:spPr/>
        <p:txBody>
          <a:bodyPr/>
          <a:lstStyle/>
          <a:p>
            <a:fld id="{A1E45834-53BD-4C8F-B791-CD5378F4150E}" type="datetimeFigureOut">
              <a:rPr lang="en-US" smtClean="0"/>
              <a:t>11/13/2024</a:t>
            </a:fld>
            <a:endParaRPr lang="en-US" dirty="0"/>
          </a:p>
        </p:txBody>
      </p:sp>
      <p:sp>
        <p:nvSpPr>
          <p:cNvPr id="5" name="Footer Placeholder 4">
            <a:extLst>
              <a:ext uri="{FF2B5EF4-FFF2-40B4-BE49-F238E27FC236}">
                <a16:creationId xmlns:a16="http://schemas.microsoft.com/office/drawing/2014/main" id="{6151AB30-CD74-471D-9FA6-ADC0C901E6D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A137C4-F19E-4521-8DCB-4E0CF9CA3193}"/>
              </a:ext>
            </a:extLst>
          </p:cNvPr>
          <p:cNvSpPr>
            <a:spLocks noGrp="1"/>
          </p:cNvSpPr>
          <p:nvPr>
            <p:ph type="sldNum" sz="quarter" idx="12"/>
          </p:nvPr>
        </p:nvSpPr>
        <p:spPr/>
        <p:txBody>
          <a:bodyPr/>
          <a:lstStyle/>
          <a:p>
            <a:fld id="{719D7796-F675-488F-AC46-C88938C80352}" type="slidenum">
              <a:rPr lang="en-US" smtClean="0"/>
              <a:t>‹#›</a:t>
            </a:fld>
            <a:endParaRPr lang="en-US" dirty="0"/>
          </a:p>
        </p:txBody>
      </p:sp>
    </p:spTree>
    <p:extLst>
      <p:ext uri="{BB962C8B-B14F-4D97-AF65-F5344CB8AC3E}">
        <p14:creationId xmlns:p14="http://schemas.microsoft.com/office/powerpoint/2010/main" val="5964882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8007D-9B1D-4E2C-B38F-29C6820996DF}"/>
              </a:ext>
            </a:extLst>
          </p:cNvPr>
          <p:cNvSpPr>
            <a:spLocks noGrp="1"/>
          </p:cNvSpPr>
          <p:nvPr>
            <p:ph type="title"/>
          </p:nvPr>
        </p:nvSpPr>
        <p:spPr>
          <a:xfrm>
            <a:off x="1090940" y="1099127"/>
            <a:ext cx="9272260" cy="3472874"/>
          </a:xfrm>
        </p:spPr>
        <p:txBody>
          <a:bodyPr anchor="t">
            <a:normAutofit/>
          </a:bodyPr>
          <a:lstStyle>
            <a:lvl1pPr>
              <a:defRPr sz="40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60C51B-B525-4032-9D08-2978D7367BFF}"/>
              </a:ext>
            </a:extLst>
          </p:cNvPr>
          <p:cNvSpPr>
            <a:spLocks noGrp="1"/>
          </p:cNvSpPr>
          <p:nvPr>
            <p:ph type="body" idx="1"/>
          </p:nvPr>
        </p:nvSpPr>
        <p:spPr>
          <a:xfrm>
            <a:off x="1090939" y="4572000"/>
            <a:ext cx="9272262" cy="1320801"/>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408851-4DCC-447C-828A-5F7E66F7623D}"/>
              </a:ext>
            </a:extLst>
          </p:cNvPr>
          <p:cNvSpPr>
            <a:spLocks noGrp="1"/>
          </p:cNvSpPr>
          <p:nvPr>
            <p:ph type="dt" sz="half" idx="10"/>
          </p:nvPr>
        </p:nvSpPr>
        <p:spPr/>
        <p:txBody>
          <a:bodyPr/>
          <a:lstStyle/>
          <a:p>
            <a:fld id="{A1E45834-53BD-4C8F-B791-CD5378F4150E}" type="datetimeFigureOut">
              <a:rPr lang="en-US" smtClean="0"/>
              <a:t>11/13/2024</a:t>
            </a:fld>
            <a:endParaRPr lang="en-US" dirty="0"/>
          </a:p>
        </p:txBody>
      </p:sp>
      <p:sp>
        <p:nvSpPr>
          <p:cNvPr id="5" name="Footer Placeholder 4">
            <a:extLst>
              <a:ext uri="{FF2B5EF4-FFF2-40B4-BE49-F238E27FC236}">
                <a16:creationId xmlns:a16="http://schemas.microsoft.com/office/drawing/2014/main" id="{4C094542-CAEF-4D6C-BE6A-BC100F0590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8BDE40-8468-4051-9703-B751608AAF9D}"/>
              </a:ext>
            </a:extLst>
          </p:cNvPr>
          <p:cNvSpPr>
            <a:spLocks noGrp="1"/>
          </p:cNvSpPr>
          <p:nvPr>
            <p:ph type="sldNum" sz="quarter" idx="12"/>
          </p:nvPr>
        </p:nvSpPr>
        <p:spPr/>
        <p:txBody>
          <a:bodyPr/>
          <a:lstStyle/>
          <a:p>
            <a:fld id="{719D7796-F675-488F-AC46-C88938C80352}" type="slidenum">
              <a:rPr lang="en-US" smtClean="0"/>
              <a:t>‹#›</a:t>
            </a:fld>
            <a:endParaRPr lang="en-US" dirty="0"/>
          </a:p>
        </p:txBody>
      </p:sp>
    </p:spTree>
    <p:extLst>
      <p:ext uri="{BB962C8B-B14F-4D97-AF65-F5344CB8AC3E}">
        <p14:creationId xmlns:p14="http://schemas.microsoft.com/office/powerpoint/2010/main" val="654491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F7AE-3892-4896-8C15-7A35A41EFD9C}"/>
              </a:ext>
            </a:extLst>
          </p:cNvPr>
          <p:cNvSpPr>
            <a:spLocks noGrp="1"/>
          </p:cNvSpPr>
          <p:nvPr>
            <p:ph type="title"/>
          </p:nvPr>
        </p:nvSpPr>
        <p:spPr>
          <a:xfrm>
            <a:off x="1088136" y="1088136"/>
            <a:ext cx="9890066" cy="129422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2FD9A26-86F1-4817-B243-4DE63B4F182F}"/>
              </a:ext>
            </a:extLst>
          </p:cNvPr>
          <p:cNvSpPr>
            <a:spLocks noGrp="1"/>
          </p:cNvSpPr>
          <p:nvPr>
            <p:ph sz="half" idx="1"/>
          </p:nvPr>
        </p:nvSpPr>
        <p:spPr>
          <a:xfrm>
            <a:off x="1082185" y="2440568"/>
            <a:ext cx="4841505" cy="38012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454BF9B-EA16-48C8-96B9-7A66051BE768}"/>
              </a:ext>
            </a:extLst>
          </p:cNvPr>
          <p:cNvSpPr>
            <a:spLocks noGrp="1"/>
          </p:cNvSpPr>
          <p:nvPr>
            <p:ph sz="half" idx="2"/>
          </p:nvPr>
        </p:nvSpPr>
        <p:spPr>
          <a:xfrm>
            <a:off x="6172200" y="2440568"/>
            <a:ext cx="4806002" cy="3801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6E2D9F-1FCE-4A1C-996E-DB05777A8994}"/>
              </a:ext>
            </a:extLst>
          </p:cNvPr>
          <p:cNvSpPr>
            <a:spLocks noGrp="1"/>
          </p:cNvSpPr>
          <p:nvPr>
            <p:ph type="dt" sz="half" idx="10"/>
          </p:nvPr>
        </p:nvSpPr>
        <p:spPr/>
        <p:txBody>
          <a:bodyPr/>
          <a:lstStyle/>
          <a:p>
            <a:fld id="{A1E45834-53BD-4C8F-B791-CD5378F4150E}" type="datetimeFigureOut">
              <a:rPr lang="en-US" smtClean="0"/>
              <a:t>11/13/2024</a:t>
            </a:fld>
            <a:endParaRPr lang="en-US" dirty="0"/>
          </a:p>
        </p:txBody>
      </p:sp>
      <p:sp>
        <p:nvSpPr>
          <p:cNvPr id="6" name="Footer Placeholder 5">
            <a:extLst>
              <a:ext uri="{FF2B5EF4-FFF2-40B4-BE49-F238E27FC236}">
                <a16:creationId xmlns:a16="http://schemas.microsoft.com/office/drawing/2014/main" id="{40629E05-3F6C-40BF-9324-118588B6CAE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69BE013-C5C0-4CBD-982E-36F037F7366F}"/>
              </a:ext>
            </a:extLst>
          </p:cNvPr>
          <p:cNvSpPr>
            <a:spLocks noGrp="1"/>
          </p:cNvSpPr>
          <p:nvPr>
            <p:ph type="sldNum" sz="quarter" idx="12"/>
          </p:nvPr>
        </p:nvSpPr>
        <p:spPr/>
        <p:txBody>
          <a:bodyPr/>
          <a:lstStyle/>
          <a:p>
            <a:fld id="{719D7796-F675-488F-AC46-C88938C80352}" type="slidenum">
              <a:rPr lang="en-US" smtClean="0"/>
              <a:t>‹#›</a:t>
            </a:fld>
            <a:endParaRPr lang="en-US" dirty="0"/>
          </a:p>
        </p:txBody>
      </p:sp>
    </p:spTree>
    <p:extLst>
      <p:ext uri="{BB962C8B-B14F-4D97-AF65-F5344CB8AC3E}">
        <p14:creationId xmlns:p14="http://schemas.microsoft.com/office/powerpoint/2010/main" val="10773367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ED885-5FE5-4407-BE4D-FAD01C40A905}"/>
              </a:ext>
            </a:extLst>
          </p:cNvPr>
          <p:cNvSpPr>
            <a:spLocks noGrp="1"/>
          </p:cNvSpPr>
          <p:nvPr>
            <p:ph type="title"/>
          </p:nvPr>
        </p:nvSpPr>
        <p:spPr>
          <a:xfrm>
            <a:off x="1090940" y="1084333"/>
            <a:ext cx="9949455" cy="83885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E322A77-C134-4857-83E5-51217D3C29FB}"/>
              </a:ext>
            </a:extLst>
          </p:cNvPr>
          <p:cNvSpPr>
            <a:spLocks noGrp="1"/>
          </p:cNvSpPr>
          <p:nvPr>
            <p:ph type="body" idx="1"/>
          </p:nvPr>
        </p:nvSpPr>
        <p:spPr>
          <a:xfrm>
            <a:off x="1092088" y="1923190"/>
            <a:ext cx="4816475"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A4ECBFE-C62C-471B-BFE4-1272EAC3479D}"/>
              </a:ext>
            </a:extLst>
          </p:cNvPr>
          <p:cNvSpPr>
            <a:spLocks noGrp="1"/>
          </p:cNvSpPr>
          <p:nvPr>
            <p:ph sz="half" idx="2"/>
          </p:nvPr>
        </p:nvSpPr>
        <p:spPr>
          <a:xfrm>
            <a:off x="1092088" y="2825791"/>
            <a:ext cx="4816475" cy="3363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710AFC6-F407-4F35-BD37-B32F9B4036D0}"/>
              </a:ext>
            </a:extLst>
          </p:cNvPr>
          <p:cNvSpPr>
            <a:spLocks noGrp="1"/>
          </p:cNvSpPr>
          <p:nvPr>
            <p:ph type="body" sz="quarter" idx="3"/>
          </p:nvPr>
        </p:nvSpPr>
        <p:spPr>
          <a:xfrm>
            <a:off x="6215482" y="1923190"/>
            <a:ext cx="4824913"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8D60D5-0F83-46CB-92F3-849FC08E6E92}"/>
              </a:ext>
            </a:extLst>
          </p:cNvPr>
          <p:cNvSpPr>
            <a:spLocks noGrp="1"/>
          </p:cNvSpPr>
          <p:nvPr>
            <p:ph sz="quarter" idx="4"/>
          </p:nvPr>
        </p:nvSpPr>
        <p:spPr>
          <a:xfrm>
            <a:off x="6215482" y="2825791"/>
            <a:ext cx="4824913" cy="3363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5AE694-5CA0-48DA-90D3-EC42BD1D86C1}"/>
              </a:ext>
            </a:extLst>
          </p:cNvPr>
          <p:cNvSpPr>
            <a:spLocks noGrp="1"/>
          </p:cNvSpPr>
          <p:nvPr>
            <p:ph type="dt" sz="half" idx="10"/>
          </p:nvPr>
        </p:nvSpPr>
        <p:spPr/>
        <p:txBody>
          <a:bodyPr/>
          <a:lstStyle/>
          <a:p>
            <a:fld id="{A1E45834-53BD-4C8F-B791-CD5378F4150E}" type="datetimeFigureOut">
              <a:rPr lang="en-US" smtClean="0"/>
              <a:t>11/13/2024</a:t>
            </a:fld>
            <a:endParaRPr lang="en-US" dirty="0"/>
          </a:p>
        </p:txBody>
      </p:sp>
      <p:sp>
        <p:nvSpPr>
          <p:cNvPr id="8" name="Footer Placeholder 7">
            <a:extLst>
              <a:ext uri="{FF2B5EF4-FFF2-40B4-BE49-F238E27FC236}">
                <a16:creationId xmlns:a16="http://schemas.microsoft.com/office/drawing/2014/main" id="{F340A80D-4CCB-4899-9E1D-A5967F4E649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F753A9D-469A-4ED9-99A1-7E4B115F8933}"/>
              </a:ext>
            </a:extLst>
          </p:cNvPr>
          <p:cNvSpPr>
            <a:spLocks noGrp="1"/>
          </p:cNvSpPr>
          <p:nvPr>
            <p:ph type="sldNum" sz="quarter" idx="12"/>
          </p:nvPr>
        </p:nvSpPr>
        <p:spPr/>
        <p:txBody>
          <a:bodyPr/>
          <a:lstStyle/>
          <a:p>
            <a:fld id="{719D7796-F675-488F-AC46-C88938C80352}" type="slidenum">
              <a:rPr lang="en-US" smtClean="0"/>
              <a:t>‹#›</a:t>
            </a:fld>
            <a:endParaRPr lang="en-US" dirty="0"/>
          </a:p>
        </p:txBody>
      </p:sp>
    </p:spTree>
    <p:extLst>
      <p:ext uri="{BB962C8B-B14F-4D97-AF65-F5344CB8AC3E}">
        <p14:creationId xmlns:p14="http://schemas.microsoft.com/office/powerpoint/2010/main" val="4309116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7C91E-0A11-4E5D-9B8D-5316E73A2D58}"/>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Date Placeholder 2">
            <a:extLst>
              <a:ext uri="{FF2B5EF4-FFF2-40B4-BE49-F238E27FC236}">
                <a16:creationId xmlns:a16="http://schemas.microsoft.com/office/drawing/2014/main" id="{A1B8A8D1-71AD-4F9F-B393-9EED83FEF003}"/>
              </a:ext>
            </a:extLst>
          </p:cNvPr>
          <p:cNvSpPr>
            <a:spLocks noGrp="1"/>
          </p:cNvSpPr>
          <p:nvPr>
            <p:ph type="dt" sz="half" idx="10"/>
          </p:nvPr>
        </p:nvSpPr>
        <p:spPr/>
        <p:txBody>
          <a:bodyPr/>
          <a:lstStyle/>
          <a:p>
            <a:fld id="{A1E45834-53BD-4C8F-B791-CD5378F4150E}" type="datetimeFigureOut">
              <a:rPr lang="en-US" smtClean="0"/>
              <a:t>11/13/2024</a:t>
            </a:fld>
            <a:endParaRPr lang="en-US" dirty="0"/>
          </a:p>
        </p:txBody>
      </p:sp>
      <p:sp>
        <p:nvSpPr>
          <p:cNvPr id="4" name="Footer Placeholder 3">
            <a:extLst>
              <a:ext uri="{FF2B5EF4-FFF2-40B4-BE49-F238E27FC236}">
                <a16:creationId xmlns:a16="http://schemas.microsoft.com/office/drawing/2014/main" id="{D7E36922-9A4C-453D-9B70-0C3A70281C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F5AAEF2-65DC-4E28-9AA4-5115ACB074CC}"/>
              </a:ext>
            </a:extLst>
          </p:cNvPr>
          <p:cNvSpPr>
            <a:spLocks noGrp="1"/>
          </p:cNvSpPr>
          <p:nvPr>
            <p:ph type="sldNum" sz="quarter" idx="12"/>
          </p:nvPr>
        </p:nvSpPr>
        <p:spPr/>
        <p:txBody>
          <a:bodyPr/>
          <a:lstStyle/>
          <a:p>
            <a:fld id="{719D7796-F675-488F-AC46-C88938C80352}" type="slidenum">
              <a:rPr lang="en-US" smtClean="0"/>
              <a:t>‹#›</a:t>
            </a:fld>
            <a:endParaRPr lang="en-US" dirty="0"/>
          </a:p>
        </p:txBody>
      </p:sp>
    </p:spTree>
    <p:extLst>
      <p:ext uri="{BB962C8B-B14F-4D97-AF65-F5344CB8AC3E}">
        <p14:creationId xmlns:p14="http://schemas.microsoft.com/office/powerpoint/2010/main" val="2929078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48B02B-A32A-4383-BBC7-0C383390A96F}"/>
              </a:ext>
            </a:extLst>
          </p:cNvPr>
          <p:cNvSpPr>
            <a:spLocks noGrp="1"/>
          </p:cNvSpPr>
          <p:nvPr>
            <p:ph type="dt" sz="half" idx="10"/>
          </p:nvPr>
        </p:nvSpPr>
        <p:spPr/>
        <p:txBody>
          <a:bodyPr/>
          <a:lstStyle/>
          <a:p>
            <a:fld id="{A1E45834-53BD-4C8F-B791-CD5378F4150E}" type="datetimeFigureOut">
              <a:rPr lang="en-US" smtClean="0"/>
              <a:t>11/13/2024</a:t>
            </a:fld>
            <a:endParaRPr lang="en-US" dirty="0"/>
          </a:p>
        </p:txBody>
      </p:sp>
      <p:sp>
        <p:nvSpPr>
          <p:cNvPr id="3" name="Footer Placeholder 2">
            <a:extLst>
              <a:ext uri="{FF2B5EF4-FFF2-40B4-BE49-F238E27FC236}">
                <a16:creationId xmlns:a16="http://schemas.microsoft.com/office/drawing/2014/main" id="{FCFF7E77-47E0-4F9E-9148-8D0C59C0CFC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98005A2-ECF0-4759-A17B-FDECE80683F4}"/>
              </a:ext>
            </a:extLst>
          </p:cNvPr>
          <p:cNvSpPr>
            <a:spLocks noGrp="1"/>
          </p:cNvSpPr>
          <p:nvPr>
            <p:ph type="sldNum" sz="quarter" idx="12"/>
          </p:nvPr>
        </p:nvSpPr>
        <p:spPr/>
        <p:txBody>
          <a:bodyPr/>
          <a:lstStyle/>
          <a:p>
            <a:fld id="{719D7796-F675-488F-AC46-C88938C80352}" type="slidenum">
              <a:rPr lang="en-US" smtClean="0"/>
              <a:t>‹#›</a:t>
            </a:fld>
            <a:endParaRPr lang="en-US" dirty="0"/>
          </a:p>
        </p:txBody>
      </p:sp>
    </p:spTree>
    <p:extLst>
      <p:ext uri="{BB962C8B-B14F-4D97-AF65-F5344CB8AC3E}">
        <p14:creationId xmlns:p14="http://schemas.microsoft.com/office/powerpoint/2010/main" val="36101851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DD4B-5676-477E-8C52-4C1CF160FCDE}"/>
              </a:ext>
            </a:extLst>
          </p:cNvPr>
          <p:cNvSpPr>
            <a:spLocks noGrp="1"/>
          </p:cNvSpPr>
          <p:nvPr>
            <p:ph type="title"/>
          </p:nvPr>
        </p:nvSpPr>
        <p:spPr>
          <a:xfrm>
            <a:off x="1090940" y="1094448"/>
            <a:ext cx="3785860" cy="1554362"/>
          </a:xfrm>
        </p:spPr>
        <p:txBody>
          <a:bodyPr anchor="t">
            <a:normAutofit/>
          </a:bodyPr>
          <a:lstStyle>
            <a:lvl1pPr>
              <a:defRPr sz="2800"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id="{4B5A3E63-EB15-4D82-BF2B-36BB030C430D}"/>
              </a:ext>
            </a:extLst>
          </p:cNvPr>
          <p:cNvSpPr>
            <a:spLocks noGrp="1"/>
          </p:cNvSpPr>
          <p:nvPr>
            <p:ph idx="1"/>
          </p:nvPr>
        </p:nvSpPr>
        <p:spPr>
          <a:xfrm>
            <a:off x="5524500" y="922689"/>
            <a:ext cx="548600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CBE994E-BAB7-43DC-A0E4-C779CF2A33D5}"/>
              </a:ext>
            </a:extLst>
          </p:cNvPr>
          <p:cNvSpPr>
            <a:spLocks noGrp="1"/>
          </p:cNvSpPr>
          <p:nvPr>
            <p:ph type="body" sz="half" idx="2"/>
          </p:nvPr>
        </p:nvSpPr>
        <p:spPr>
          <a:xfrm>
            <a:off x="1090940" y="2701254"/>
            <a:ext cx="3785860" cy="31677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DEFAAA-1B70-42AA-ADCC-F49B58132654}"/>
              </a:ext>
            </a:extLst>
          </p:cNvPr>
          <p:cNvSpPr>
            <a:spLocks noGrp="1"/>
          </p:cNvSpPr>
          <p:nvPr>
            <p:ph type="dt" sz="half" idx="10"/>
          </p:nvPr>
        </p:nvSpPr>
        <p:spPr/>
        <p:txBody>
          <a:bodyPr/>
          <a:lstStyle/>
          <a:p>
            <a:fld id="{A1E45834-53BD-4C8F-B791-CD5378F4150E}" type="datetimeFigureOut">
              <a:rPr lang="en-US" smtClean="0"/>
              <a:t>11/13/2024</a:t>
            </a:fld>
            <a:endParaRPr lang="en-US" dirty="0"/>
          </a:p>
        </p:txBody>
      </p:sp>
      <p:sp>
        <p:nvSpPr>
          <p:cNvPr id="6" name="Footer Placeholder 5">
            <a:extLst>
              <a:ext uri="{FF2B5EF4-FFF2-40B4-BE49-F238E27FC236}">
                <a16:creationId xmlns:a16="http://schemas.microsoft.com/office/drawing/2014/main" id="{E4C7B6CC-1C13-4F34-AC86-CCD442C8C3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9F1B638-9061-41AD-AF47-73A4AF8B781A}"/>
              </a:ext>
            </a:extLst>
          </p:cNvPr>
          <p:cNvSpPr>
            <a:spLocks noGrp="1"/>
          </p:cNvSpPr>
          <p:nvPr>
            <p:ph type="sldNum" sz="quarter" idx="12"/>
          </p:nvPr>
        </p:nvSpPr>
        <p:spPr/>
        <p:txBody>
          <a:bodyPr/>
          <a:lstStyle/>
          <a:p>
            <a:fld id="{719D7796-F675-488F-AC46-C88938C80352}" type="slidenum">
              <a:rPr lang="en-US" smtClean="0"/>
              <a:t>‹#›</a:t>
            </a:fld>
            <a:endParaRPr lang="en-US" dirty="0"/>
          </a:p>
        </p:txBody>
      </p:sp>
    </p:spTree>
    <p:extLst>
      <p:ext uri="{BB962C8B-B14F-4D97-AF65-F5344CB8AC3E}">
        <p14:creationId xmlns:p14="http://schemas.microsoft.com/office/powerpoint/2010/main" val="10014781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F3C43-1676-4A29-83F9-D788ED2E71E9}"/>
              </a:ext>
            </a:extLst>
          </p:cNvPr>
          <p:cNvSpPr>
            <a:spLocks noGrp="1"/>
          </p:cNvSpPr>
          <p:nvPr>
            <p:ph type="title"/>
          </p:nvPr>
        </p:nvSpPr>
        <p:spPr>
          <a:xfrm>
            <a:off x="1090940" y="1097280"/>
            <a:ext cx="3785860" cy="1559740"/>
          </a:xfrm>
        </p:spPr>
        <p:txBody>
          <a:bodyPr anchor="t">
            <a:normAutofit/>
          </a:bodyPr>
          <a:lstStyle>
            <a:lvl1pPr>
              <a:defRPr sz="2800" cap="all"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214A903-97C7-4349-B8CE-1BBED1942E3B}"/>
              </a:ext>
            </a:extLst>
          </p:cNvPr>
          <p:cNvSpPr>
            <a:spLocks noGrp="1"/>
          </p:cNvSpPr>
          <p:nvPr>
            <p:ph type="pic" idx="1"/>
          </p:nvPr>
        </p:nvSpPr>
        <p:spPr>
          <a:xfrm>
            <a:off x="5524500" y="1143000"/>
            <a:ext cx="54864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F0A9F58-4AEB-4286-98F7-3C77AA913BE8}"/>
              </a:ext>
            </a:extLst>
          </p:cNvPr>
          <p:cNvSpPr>
            <a:spLocks noGrp="1"/>
          </p:cNvSpPr>
          <p:nvPr>
            <p:ph type="body" sz="half" idx="2"/>
          </p:nvPr>
        </p:nvSpPr>
        <p:spPr>
          <a:xfrm>
            <a:off x="1090940" y="2697480"/>
            <a:ext cx="3785860" cy="30934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F55A58-F085-4500-AF61-045B12C8F41E}"/>
              </a:ext>
            </a:extLst>
          </p:cNvPr>
          <p:cNvSpPr>
            <a:spLocks noGrp="1"/>
          </p:cNvSpPr>
          <p:nvPr>
            <p:ph type="dt" sz="half" idx="10"/>
          </p:nvPr>
        </p:nvSpPr>
        <p:spPr/>
        <p:txBody>
          <a:bodyPr/>
          <a:lstStyle/>
          <a:p>
            <a:fld id="{A1E45834-53BD-4C8F-B791-CD5378F4150E}" type="datetimeFigureOut">
              <a:rPr lang="en-US" smtClean="0"/>
              <a:t>11/13/2024</a:t>
            </a:fld>
            <a:endParaRPr lang="en-US" dirty="0"/>
          </a:p>
        </p:txBody>
      </p:sp>
      <p:sp>
        <p:nvSpPr>
          <p:cNvPr id="6" name="Footer Placeholder 5">
            <a:extLst>
              <a:ext uri="{FF2B5EF4-FFF2-40B4-BE49-F238E27FC236}">
                <a16:creationId xmlns:a16="http://schemas.microsoft.com/office/drawing/2014/main" id="{E9936470-561D-49AE-AC84-B79D483FDA7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EEF2BE2-DF21-4683-9D5F-849A525FD5C4}"/>
              </a:ext>
            </a:extLst>
          </p:cNvPr>
          <p:cNvSpPr>
            <a:spLocks noGrp="1"/>
          </p:cNvSpPr>
          <p:nvPr>
            <p:ph type="sldNum" sz="quarter" idx="12"/>
          </p:nvPr>
        </p:nvSpPr>
        <p:spPr/>
        <p:txBody>
          <a:bodyPr/>
          <a:lstStyle/>
          <a:p>
            <a:fld id="{719D7796-F675-488F-AC46-C88938C80352}" type="slidenum">
              <a:rPr lang="en-US" smtClean="0"/>
              <a:t>‹#›</a:t>
            </a:fld>
            <a:endParaRPr lang="en-US" dirty="0"/>
          </a:p>
        </p:txBody>
      </p:sp>
    </p:spTree>
    <p:extLst>
      <p:ext uri="{BB962C8B-B14F-4D97-AF65-F5344CB8AC3E}">
        <p14:creationId xmlns:p14="http://schemas.microsoft.com/office/powerpoint/2010/main" val="3812344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Agenda Layout</a:t>
            </a:r>
          </a:p>
        </p:txBody>
      </p:sp>
      <p:sp>
        <p:nvSpPr>
          <p:cNvPr id="24" name="Text Placeholder"/>
          <p:cNvSpPr>
            <a:spLocks noGrp="1"/>
          </p:cNvSpPr>
          <p:nvPr userDrawn="1">
            <p:ph type="body" sz="quarter" idx="10" hasCustomPrompt="1"/>
          </p:nvPr>
        </p:nvSpPr>
        <p:spPr>
          <a:xfrm>
            <a:off x="393192" y="1371600"/>
            <a:ext cx="11430000" cy="4572000"/>
          </a:xfrm>
        </p:spPr>
        <p:txBody>
          <a:bodyPr anchor="t" anchorCtr="0">
            <a:normAutofit/>
          </a:bodyPr>
          <a:lstStyle>
            <a:lvl1pPr marL="274320" indent="-274320">
              <a:lnSpc>
                <a:spcPct val="100000"/>
              </a:lnSpc>
              <a:spcBef>
                <a:spcPts val="1800"/>
              </a:spcBef>
              <a:buClrTx/>
              <a:buFont typeface="+mj-lt"/>
              <a:buAutoNum type="arabicPeriod"/>
              <a:defRPr sz="2000" baseline="0">
                <a:solidFill>
                  <a:srgbClr val="000000"/>
                </a:solidFill>
              </a:defRPr>
            </a:lvl1pPr>
            <a:lvl2pPr marL="548640" indent="-274320">
              <a:lnSpc>
                <a:spcPct val="100000"/>
              </a:lnSpc>
              <a:spcBef>
                <a:spcPts val="675"/>
              </a:spcBef>
              <a:buClrTx/>
              <a:buFont typeface="+mj-lt"/>
              <a:buAutoNum type="alphaLcPeriod"/>
              <a:defRPr sz="2000">
                <a:solidFill>
                  <a:srgbClr val="000000"/>
                </a:solidFill>
              </a:defRPr>
            </a:lvl2pPr>
            <a:lvl3pPr marL="822960" indent="-274320">
              <a:lnSpc>
                <a:spcPct val="100000"/>
              </a:lnSpc>
              <a:spcBef>
                <a:spcPts val="675"/>
              </a:spcBef>
              <a:buClrTx/>
              <a:buFont typeface="+mj-lt"/>
              <a:buAutoNum type="romanLcPeriod"/>
              <a:defRPr sz="2000">
                <a:solidFill>
                  <a:srgbClr val="000000"/>
                </a:solidFill>
              </a:defRPr>
            </a:lvl3pPr>
            <a:lvl4pPr marL="1097280" indent="-274320">
              <a:lnSpc>
                <a:spcPct val="100000"/>
              </a:lnSpc>
              <a:spcBef>
                <a:spcPts val="675"/>
              </a:spcBef>
              <a:buClrTx/>
              <a:buSzPct val="100000"/>
              <a:buFont typeface="+mj-lt"/>
              <a:buAutoNum type="arabicParenR"/>
              <a:defRPr sz="2000" baseline="0">
                <a:solidFill>
                  <a:srgbClr val="000000"/>
                </a:solidFill>
              </a:defRPr>
            </a:lvl4pPr>
            <a:lvl5pPr marL="1371600" indent="-274320">
              <a:lnSpc>
                <a:spcPct val="100000"/>
              </a:lnSpc>
              <a:spcBef>
                <a:spcPts val="675"/>
              </a:spcBef>
              <a:buClrTx/>
              <a:buFont typeface="+mj-lt"/>
              <a:buAutoNum type="alphaLcParenR"/>
              <a:defRPr sz="2000">
                <a:solidFill>
                  <a:srgbClr val="000000"/>
                </a:solidFill>
              </a:defRPr>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63664C4C-120E-420C-AD6B-8D00F090B08E}"/>
              </a:ext>
            </a:extLst>
          </p:cNvPr>
          <p:cNvSpPr>
            <a:spLocks noGrp="1"/>
          </p:cNvSpPr>
          <p:nvPr>
            <p:ph type="sldNum" sz="quarter" idx="12"/>
          </p:nvPr>
        </p:nvSpPr>
        <p:spPr/>
        <p:txBody>
          <a:bodyPr/>
          <a:lstStyle>
            <a:lvl1pPr>
              <a:defRPr>
                <a:solidFill>
                  <a:srgbClr val="000000"/>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675" b="0" i="0" u="none" strike="noStrike" kern="1200" cap="none" spc="0" normalizeH="0" baseline="0" noProof="0" smtClean="0">
                <a:ln>
                  <a:noFill/>
                </a:ln>
                <a:solidFill>
                  <a:srgbClr val="000000"/>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675"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0207761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C900-05BC-4021-B69F-2DAF974B7EF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3F26E227-253A-44A0-9404-1CFD8CE41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F5A02-0FC4-41C8-A13C-4C929B28846B}"/>
              </a:ext>
            </a:extLst>
          </p:cNvPr>
          <p:cNvSpPr>
            <a:spLocks noGrp="1"/>
          </p:cNvSpPr>
          <p:nvPr>
            <p:ph type="dt" sz="half" idx="10"/>
          </p:nvPr>
        </p:nvSpPr>
        <p:spPr/>
        <p:txBody>
          <a:bodyPr/>
          <a:lstStyle/>
          <a:p>
            <a:fld id="{A1E45834-53BD-4C8F-B791-CD5378F4150E}" type="datetimeFigureOut">
              <a:rPr lang="en-US" smtClean="0"/>
              <a:t>11/13/2024</a:t>
            </a:fld>
            <a:endParaRPr lang="en-US" dirty="0"/>
          </a:p>
        </p:txBody>
      </p:sp>
      <p:sp>
        <p:nvSpPr>
          <p:cNvPr id="5" name="Footer Placeholder 4">
            <a:extLst>
              <a:ext uri="{FF2B5EF4-FFF2-40B4-BE49-F238E27FC236}">
                <a16:creationId xmlns:a16="http://schemas.microsoft.com/office/drawing/2014/main" id="{80459378-C430-49DB-B2D6-E32FBBCD4A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B9D57D-CB8E-4E67-AE2D-2790E2AA60CB}"/>
              </a:ext>
            </a:extLst>
          </p:cNvPr>
          <p:cNvSpPr>
            <a:spLocks noGrp="1"/>
          </p:cNvSpPr>
          <p:nvPr>
            <p:ph type="sldNum" sz="quarter" idx="12"/>
          </p:nvPr>
        </p:nvSpPr>
        <p:spPr/>
        <p:txBody>
          <a:bodyPr/>
          <a:lstStyle/>
          <a:p>
            <a:fld id="{719D7796-F675-488F-AC46-C88938C80352}" type="slidenum">
              <a:rPr lang="en-US" smtClean="0"/>
              <a:t>‹#›</a:t>
            </a:fld>
            <a:endParaRPr lang="en-US" dirty="0"/>
          </a:p>
        </p:txBody>
      </p:sp>
    </p:spTree>
    <p:extLst>
      <p:ext uri="{BB962C8B-B14F-4D97-AF65-F5344CB8AC3E}">
        <p14:creationId xmlns:p14="http://schemas.microsoft.com/office/powerpoint/2010/main" val="37091733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2CF945-D70F-49C1-8CE5-5758C1166014}"/>
              </a:ext>
            </a:extLst>
          </p:cNvPr>
          <p:cNvSpPr>
            <a:spLocks noGrp="1"/>
          </p:cNvSpPr>
          <p:nvPr>
            <p:ph type="title" orient="vert"/>
          </p:nvPr>
        </p:nvSpPr>
        <p:spPr>
          <a:xfrm>
            <a:off x="9182100" y="1091381"/>
            <a:ext cx="2171700" cy="4953369"/>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C2FDB721-04AA-4330-8045-3F2D9BB4BC66}"/>
              </a:ext>
            </a:extLst>
          </p:cNvPr>
          <p:cNvSpPr>
            <a:spLocks noGrp="1"/>
          </p:cNvSpPr>
          <p:nvPr>
            <p:ph type="body" orient="vert" idx="1"/>
          </p:nvPr>
        </p:nvSpPr>
        <p:spPr>
          <a:xfrm>
            <a:off x="838200" y="1091381"/>
            <a:ext cx="8265340" cy="495336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F418C15-991C-4C71-8DCD-DB3B3888831F}"/>
              </a:ext>
            </a:extLst>
          </p:cNvPr>
          <p:cNvSpPr>
            <a:spLocks noGrp="1"/>
          </p:cNvSpPr>
          <p:nvPr>
            <p:ph type="dt" sz="half" idx="10"/>
          </p:nvPr>
        </p:nvSpPr>
        <p:spPr/>
        <p:txBody>
          <a:bodyPr/>
          <a:lstStyle/>
          <a:p>
            <a:fld id="{A1E45834-53BD-4C8F-B791-CD5378F4150E}" type="datetimeFigureOut">
              <a:rPr lang="en-US" smtClean="0"/>
              <a:t>11/13/2024</a:t>
            </a:fld>
            <a:endParaRPr lang="en-US" dirty="0"/>
          </a:p>
        </p:txBody>
      </p:sp>
      <p:sp>
        <p:nvSpPr>
          <p:cNvPr id="5" name="Footer Placeholder 4">
            <a:extLst>
              <a:ext uri="{FF2B5EF4-FFF2-40B4-BE49-F238E27FC236}">
                <a16:creationId xmlns:a16="http://schemas.microsoft.com/office/drawing/2014/main" id="{F7728CC3-5830-4EFA-B28E-1648904DE1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DA91B6-E419-4483-9B66-3C758788BC48}"/>
              </a:ext>
            </a:extLst>
          </p:cNvPr>
          <p:cNvSpPr>
            <a:spLocks noGrp="1"/>
          </p:cNvSpPr>
          <p:nvPr>
            <p:ph type="sldNum" sz="quarter" idx="12"/>
          </p:nvPr>
        </p:nvSpPr>
        <p:spPr/>
        <p:txBody>
          <a:bodyPr/>
          <a:lstStyle/>
          <a:p>
            <a:fld id="{719D7796-F675-488F-AC46-C88938C80352}" type="slidenum">
              <a:rPr lang="en-US" smtClean="0"/>
              <a:t>‹#›</a:t>
            </a:fld>
            <a:endParaRPr lang="en-US" dirty="0"/>
          </a:p>
        </p:txBody>
      </p:sp>
      <p:cxnSp>
        <p:nvCxnSpPr>
          <p:cNvPr id="7" name="Straight Connector 6">
            <a:extLst>
              <a:ext uri="{FF2B5EF4-FFF2-40B4-BE49-F238E27FC236}">
                <a16:creationId xmlns:a16="http://schemas.microsoft.com/office/drawing/2014/main" id="{DE447C6A-78C3-4687-9A71-A05DBF6700DE}"/>
              </a:ext>
            </a:extLst>
          </p:cNvPr>
          <p:cNvCxnSpPr>
            <a:cxnSpLocks/>
          </p:cNvCxnSpPr>
          <p:nvPr/>
        </p:nvCxnSpPr>
        <p:spPr>
          <a:xfrm>
            <a:off x="11387805"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854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393192" y="1371600"/>
            <a:ext cx="11430000" cy="4480560"/>
          </a:xfrm>
        </p:spPr>
        <p:txBody>
          <a:bodyPr>
            <a:normAutofit/>
          </a:bodyPr>
          <a:lstStyle>
            <a:lvl1pPr>
              <a:buClrTx/>
              <a:defRPr sz="2000">
                <a:solidFill>
                  <a:srgbClr val="000000"/>
                </a:solidFill>
              </a:defRPr>
            </a:lvl1pPr>
            <a:lvl2pPr>
              <a:buClrTx/>
              <a:defRPr sz="2000">
                <a:solidFill>
                  <a:srgbClr val="000000"/>
                </a:solidFill>
              </a:defRPr>
            </a:lvl2pPr>
            <a:lvl3pPr>
              <a:buClrTx/>
              <a:defRPr sz="2000">
                <a:solidFill>
                  <a:srgbClr val="000000"/>
                </a:solidFill>
              </a:defRPr>
            </a:lvl3pPr>
            <a:lvl4pPr>
              <a:buClrTx/>
              <a:defRPr sz="2000">
                <a:solidFill>
                  <a:srgbClr val="000000"/>
                </a:solidFill>
              </a:defRPr>
            </a:lvl4pPr>
            <a:lvl5pPr>
              <a:buClrTx/>
              <a:defRPr sz="2000">
                <a:solidFill>
                  <a:srgbClr val="000000"/>
                </a:solidFill>
              </a:defRPr>
            </a:lvl5pPr>
          </a:lstStyle>
          <a:p>
            <a:pPr lvl="0"/>
            <a:r>
              <a:rPr lang="en-US" dirty="0"/>
              <a:t>Bullet 1. Click here to add bulleted text, or click on an icon below to add a table, graph, SmartArt object, or picture.</a:t>
            </a:r>
          </a:p>
          <a:p>
            <a:pPr lvl="1"/>
            <a:r>
              <a:rPr lang="en-US" dirty="0"/>
              <a:t>Bullet 2</a:t>
            </a:r>
          </a:p>
          <a:p>
            <a:pPr lvl="2"/>
            <a:r>
              <a:rPr lang="en-US" dirty="0"/>
              <a:t>Bullet 3</a:t>
            </a:r>
          </a:p>
          <a:p>
            <a:pPr lvl="3"/>
            <a:r>
              <a:rPr lang="en-US" dirty="0"/>
              <a:t>Bullet 4</a:t>
            </a:r>
          </a:p>
          <a:p>
            <a:pPr lvl="4"/>
            <a:r>
              <a:rPr lang="en-US" dirty="0"/>
              <a:t>Bullet 5</a:t>
            </a:r>
          </a:p>
        </p:txBody>
      </p:sp>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2" name="Slide Number Placeholder 1"/>
          <p:cNvSpPr>
            <a:spLocks noGrp="1"/>
          </p:cNvSpPr>
          <p:nvPr>
            <p:ph type="sldNum" sz="quarter" idx="14"/>
          </p:nvPr>
        </p:nvSpPr>
        <p:spPr/>
        <p:txBody>
          <a:bodyPr/>
          <a:lstStyle>
            <a:lvl1pPr>
              <a:defRPr>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A20822-4A49-4D36-86E3-300BA48D3F00}" type="slidenum">
              <a:rPr kumimoji="0" lang="en-US" sz="675" b="0" i="0" u="none" strike="noStrike" kern="1200" cap="none" spc="0" normalizeH="0" baseline="0" noProof="0" smtClean="0">
                <a:ln>
                  <a:noFill/>
                </a:ln>
                <a:solidFill>
                  <a:srgbClr val="000000"/>
                </a:solidFill>
                <a:effectLst/>
                <a:uLnTx/>
                <a:uFillTx/>
                <a:latin typeface="Aria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675"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22" name="Source Placeholder"/>
          <p:cNvSpPr>
            <a:spLocks noGrp="1"/>
          </p:cNvSpPr>
          <p:nvPr>
            <p:ph type="body" sz="quarter" idx="13" hasCustomPrompt="1"/>
          </p:nvPr>
        </p:nvSpPr>
        <p:spPr>
          <a:xfrm>
            <a:off x="393192" y="5903976"/>
            <a:ext cx="11430000" cy="228600"/>
          </a:xfrm>
        </p:spPr>
        <p:txBody>
          <a:bodyPr anchor="b" anchorCtr="0">
            <a:noAutofit/>
          </a:bodyPr>
          <a:lstStyle>
            <a:lvl1pPr marL="0" marR="0" indent="0" algn="l" defTabSz="385763" rtl="0" eaLnBrk="1" fontAlgn="auto" latinLnBrk="0" hangingPunct="1">
              <a:lnSpc>
                <a:spcPct val="125000"/>
              </a:lnSpc>
              <a:spcBef>
                <a:spcPts val="0"/>
              </a:spcBef>
              <a:spcAft>
                <a:spcPts val="0"/>
              </a:spcAft>
              <a:buClrTx/>
              <a:buSzPct val="100000"/>
              <a:buFont typeface="Arial" panose="020B0604020202020204" pitchFamily="34" charset="0"/>
              <a:buNone/>
              <a:tabLst/>
              <a:defRPr sz="800" i="0">
                <a:solidFill>
                  <a:srgbClr val="000000"/>
                </a:solidFill>
              </a:defRPr>
            </a:lvl1pPr>
            <a:lvl2pPr marL="145331" indent="0">
              <a:buNone/>
              <a:defRPr sz="422"/>
            </a:lvl2pPr>
            <a:lvl3pPr marL="270034" indent="0">
              <a:buNone/>
              <a:defRPr sz="422"/>
            </a:lvl3pPr>
            <a:lvl4pPr marL="405051" indent="0">
              <a:buNone/>
              <a:defRPr sz="422"/>
            </a:lvl4pPr>
            <a:lvl5pPr marL="540068" indent="0">
              <a:buNone/>
              <a:defRPr sz="422"/>
            </a:lvl5pPr>
          </a:lstStyle>
          <a:p>
            <a:pPr marL="0" marR="0" lvl="0" indent="0" algn="l" defTabSz="38576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Tree>
    <p:extLst>
      <p:ext uri="{BB962C8B-B14F-4D97-AF65-F5344CB8AC3E}">
        <p14:creationId xmlns:p14="http://schemas.microsoft.com/office/powerpoint/2010/main" val="3444353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no logo">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393192" y="1371600"/>
            <a:ext cx="11430000" cy="4480560"/>
          </a:xfrm>
        </p:spPr>
        <p:txBody>
          <a:bodyPr>
            <a:normAutofit/>
          </a:bodyPr>
          <a:lstStyle>
            <a:lvl1pPr>
              <a:buClrTx/>
              <a:defRPr sz="2000">
                <a:solidFill>
                  <a:srgbClr val="000000"/>
                </a:solidFill>
              </a:defRPr>
            </a:lvl1pPr>
            <a:lvl2pPr>
              <a:buClrTx/>
              <a:defRPr sz="2000">
                <a:solidFill>
                  <a:srgbClr val="000000"/>
                </a:solidFill>
              </a:defRPr>
            </a:lvl2pPr>
            <a:lvl3pPr>
              <a:buClrTx/>
              <a:defRPr sz="2000">
                <a:solidFill>
                  <a:srgbClr val="000000"/>
                </a:solidFill>
              </a:defRPr>
            </a:lvl3pPr>
            <a:lvl4pPr>
              <a:buClrTx/>
              <a:defRPr sz="2000">
                <a:solidFill>
                  <a:srgbClr val="000000"/>
                </a:solidFill>
              </a:defRPr>
            </a:lvl4pPr>
            <a:lvl5pPr>
              <a:buClrTx/>
              <a:defRPr sz="2000">
                <a:solidFill>
                  <a:srgbClr val="000000"/>
                </a:solidFill>
              </a:defRPr>
            </a:lvl5pPr>
          </a:lstStyle>
          <a:p>
            <a:pPr lvl="0"/>
            <a:r>
              <a:rPr lang="en-US" dirty="0"/>
              <a:t>Bullet 1. Click here to add bulleted text, or click on an icon below to add a table, graph, SmartArt object, or picture.</a:t>
            </a:r>
          </a:p>
          <a:p>
            <a:pPr lvl="1"/>
            <a:r>
              <a:rPr lang="en-US" dirty="0"/>
              <a:t>Bullet 2</a:t>
            </a:r>
          </a:p>
          <a:p>
            <a:pPr lvl="2"/>
            <a:r>
              <a:rPr lang="en-US" dirty="0"/>
              <a:t>Bullet 3</a:t>
            </a:r>
          </a:p>
          <a:p>
            <a:pPr lvl="3"/>
            <a:r>
              <a:rPr lang="en-US" dirty="0"/>
              <a:t>Bullet 4</a:t>
            </a:r>
          </a:p>
          <a:p>
            <a:pPr lvl="4"/>
            <a:r>
              <a:rPr lang="en-US" dirty="0"/>
              <a:t>Bullet 5</a:t>
            </a:r>
          </a:p>
        </p:txBody>
      </p:sp>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2" name="Slide Number Placeholder 1"/>
          <p:cNvSpPr>
            <a:spLocks noGrp="1"/>
          </p:cNvSpPr>
          <p:nvPr>
            <p:ph type="sldNum" sz="quarter" idx="14"/>
          </p:nvPr>
        </p:nvSpPr>
        <p:spPr/>
        <p:txBody>
          <a:bodyPr/>
          <a:lstStyle>
            <a:lvl1pPr>
              <a:defRPr>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A20822-4A49-4D36-86E3-300BA48D3F00}" type="slidenum">
              <a:rPr kumimoji="0" lang="en-US" sz="675" b="0" i="0" u="none" strike="noStrike" kern="1200" cap="none" spc="0" normalizeH="0" baseline="0" noProof="0" smtClean="0">
                <a:ln>
                  <a:noFill/>
                </a:ln>
                <a:solidFill>
                  <a:srgbClr val="000000"/>
                </a:solidFill>
                <a:effectLst/>
                <a:uLnTx/>
                <a:uFillTx/>
                <a:latin typeface="Aria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675"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22" name="Source Placeholder"/>
          <p:cNvSpPr>
            <a:spLocks noGrp="1"/>
          </p:cNvSpPr>
          <p:nvPr>
            <p:ph type="body" sz="quarter" idx="13" hasCustomPrompt="1"/>
          </p:nvPr>
        </p:nvSpPr>
        <p:spPr>
          <a:xfrm>
            <a:off x="393192" y="5852160"/>
            <a:ext cx="11430000" cy="228600"/>
          </a:xfrm>
        </p:spPr>
        <p:txBody>
          <a:bodyPr anchor="b" anchorCtr="0">
            <a:noAutofit/>
          </a:bodyPr>
          <a:lstStyle>
            <a:lvl1pPr marL="0" marR="0" indent="0" algn="l" defTabSz="385763" rtl="0" eaLnBrk="1" fontAlgn="auto" latinLnBrk="0" hangingPunct="1">
              <a:lnSpc>
                <a:spcPct val="125000"/>
              </a:lnSpc>
              <a:spcBef>
                <a:spcPts val="0"/>
              </a:spcBef>
              <a:spcAft>
                <a:spcPts val="0"/>
              </a:spcAft>
              <a:buClrTx/>
              <a:buSzPct val="100000"/>
              <a:buFont typeface="Arial" panose="020B0604020202020204" pitchFamily="34" charset="0"/>
              <a:buNone/>
              <a:tabLst/>
              <a:defRPr sz="800" i="0">
                <a:solidFill>
                  <a:srgbClr val="000000"/>
                </a:solidFill>
              </a:defRPr>
            </a:lvl1pPr>
            <a:lvl2pPr marL="145331" indent="0">
              <a:buNone/>
              <a:defRPr sz="422"/>
            </a:lvl2pPr>
            <a:lvl3pPr marL="270034" indent="0">
              <a:buNone/>
              <a:defRPr sz="422"/>
            </a:lvl3pPr>
            <a:lvl4pPr marL="405051" indent="0">
              <a:buNone/>
              <a:defRPr sz="422"/>
            </a:lvl4pPr>
            <a:lvl5pPr marL="540068" indent="0">
              <a:buNone/>
              <a:defRPr sz="422"/>
            </a:lvl5pPr>
          </a:lstStyle>
          <a:p>
            <a:pPr marL="0" marR="0" lvl="0" indent="0" algn="l" defTabSz="38576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4" name="Rectangle 3">
            <a:extLst>
              <a:ext uri="{FF2B5EF4-FFF2-40B4-BE49-F238E27FC236}">
                <a16:creationId xmlns:a16="http://schemas.microsoft.com/office/drawing/2014/main" id="{76DB2533-BB17-BB0E-00BA-1ED660D5F6EB}"/>
              </a:ext>
            </a:extLst>
          </p:cNvPr>
          <p:cNvSpPr/>
          <p:nvPr userDrawn="1"/>
        </p:nvSpPr>
        <p:spPr>
          <a:xfrm>
            <a:off x="297712" y="6132576"/>
            <a:ext cx="3083441" cy="5446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7260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3" name="Content"/>
          <p:cNvSpPr>
            <a:spLocks noGrp="1"/>
          </p:cNvSpPr>
          <p:nvPr userDrawn="1">
            <p:ph idx="1" hasCustomPrompt="1"/>
          </p:nvPr>
        </p:nvSpPr>
        <p:spPr>
          <a:xfrm>
            <a:off x="393192" y="1371600"/>
            <a:ext cx="11430000" cy="4480560"/>
          </a:xfrm>
        </p:spPr>
        <p:txBody>
          <a:bodyPr>
            <a:normAutofit/>
          </a:bodyPr>
          <a:lstStyle>
            <a:lvl1pPr marL="0" indent="0">
              <a:buNone/>
              <a:defRPr sz="2000">
                <a:solidFill>
                  <a:srgbClr val="000000"/>
                </a:solidFill>
                <a:latin typeface="+mn-lt"/>
                <a:cs typeface="Franklin Gothic Book" pitchFamily="34" charset="0"/>
              </a:defRPr>
            </a:lvl1pPr>
            <a:lvl2pPr marL="205740" indent="-205740">
              <a:buClrTx/>
              <a:buFont typeface="Wingdings" panose="05000000000000000000" pitchFamily="2" charset="2"/>
              <a:buChar char="§"/>
              <a:defRPr sz="2000">
                <a:solidFill>
                  <a:srgbClr val="000000"/>
                </a:solidFill>
                <a:latin typeface="+mn-lt"/>
              </a:defRPr>
            </a:lvl2pPr>
            <a:lvl3pPr marL="411480" indent="-205740">
              <a:buClrTx/>
              <a:buFont typeface="Arial" panose="020B0604020202020204" pitchFamily="34" charset="0"/>
              <a:buChar char="•"/>
              <a:defRPr sz="2000">
                <a:solidFill>
                  <a:srgbClr val="000000"/>
                </a:solidFill>
                <a:latin typeface="+mn-lt"/>
              </a:defRPr>
            </a:lvl3pPr>
            <a:lvl4pPr marL="617220" indent="-205740">
              <a:buClrTx/>
              <a:buFont typeface="Arial" panose="020B0604020202020204" pitchFamily="34" charset="0"/>
              <a:buChar char="»"/>
              <a:defRPr sz="2000">
                <a:solidFill>
                  <a:srgbClr val="000000"/>
                </a:solidFill>
                <a:latin typeface="+mn-lt"/>
              </a:defRPr>
            </a:lvl4pPr>
            <a:lvl5pPr marL="822960" indent="-205740">
              <a:buClrTx/>
              <a:buFont typeface="Arial" panose="020B0604020202020204" pitchFamily="34" charset="0"/>
              <a:buChar char="•"/>
              <a:defRPr sz="2000">
                <a:solidFill>
                  <a:srgbClr val="000000"/>
                </a:solidFill>
                <a:latin typeface="+mn-lt"/>
              </a:defRPr>
            </a:lvl5pPr>
            <a:lvl6pPr marL="1028700" indent="-205740">
              <a:buClrTx/>
              <a:buFont typeface="Arial" panose="020B0604020202020204" pitchFamily="34" charset="0"/>
              <a:buChar char="–"/>
              <a:defRPr sz="2000">
                <a:solidFill>
                  <a:srgbClr val="000000"/>
                </a:solidFill>
                <a:latin typeface="+mn-lt"/>
              </a:defRPr>
            </a:lvl6pPr>
            <a:lvl7pPr marL="1031081" indent="-171450">
              <a:defRPr>
                <a:solidFill>
                  <a:schemeClr val="tx2">
                    <a:lumMod val="75000"/>
                  </a:schemeClr>
                </a:solidFill>
                <a:latin typeface="+mn-lt"/>
              </a:defRPr>
            </a:lvl7pPr>
            <a:lvl8pPr marL="1200150" indent="-171450">
              <a:defRPr>
                <a:solidFill>
                  <a:schemeClr val="tx2">
                    <a:lumMod val="75000"/>
                  </a:schemeClr>
                </a:solidFill>
                <a:latin typeface="+mn-lt"/>
              </a:defRPr>
            </a:lvl8pPr>
            <a:lvl9pPr marL="1370410" indent="-171450">
              <a:defRPr>
                <a:solidFill>
                  <a:schemeClr val="tx2">
                    <a:lumMod val="75000"/>
                  </a:schemeClr>
                </a:solidFill>
                <a:latin typeface="+mn-lt"/>
              </a:defRPr>
            </a:lvl9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5" name="Title 4">
            <a:extLst>
              <a:ext uri="{FF2B5EF4-FFF2-40B4-BE49-F238E27FC236}">
                <a16:creationId xmlns:a16="http://schemas.microsoft.com/office/drawing/2014/main" id="{8041A108-715D-4CA8-B1FD-12B5D21E3570}"/>
              </a:ext>
            </a:extLst>
          </p:cNvPr>
          <p:cNvSpPr>
            <a:spLocks noGrp="1"/>
          </p:cNvSpPr>
          <p:nvPr>
            <p:ph type="title" hasCustomPrompt="1"/>
          </p:nvPr>
        </p:nvSpPr>
        <p:spPr/>
        <p:txBody>
          <a:bodyPr/>
          <a:lstStyle>
            <a:lvl1pPr>
              <a:defRPr/>
            </a:lvl1pPr>
          </a:lstStyle>
          <a:p>
            <a:r>
              <a:rPr lang="en-US" dirty="0"/>
              <a:t>First Level No Bullet Layout</a:t>
            </a:r>
          </a:p>
        </p:txBody>
      </p:sp>
      <p:sp>
        <p:nvSpPr>
          <p:cNvPr id="10" name="Slide Number Placeholder 9">
            <a:extLst>
              <a:ext uri="{FF2B5EF4-FFF2-40B4-BE49-F238E27FC236}">
                <a16:creationId xmlns:a16="http://schemas.microsoft.com/office/drawing/2014/main" id="{5A29BCB4-7FC8-4A5C-B608-EBEF4528EB41}"/>
              </a:ext>
            </a:extLst>
          </p:cNvPr>
          <p:cNvSpPr>
            <a:spLocks noGrp="1"/>
          </p:cNvSpPr>
          <p:nvPr>
            <p:ph type="sldNum" sz="quarter" idx="12"/>
          </p:nvPr>
        </p:nvSpPr>
        <p:spPr/>
        <p:txBody>
          <a:bodyPr/>
          <a:lstStyle>
            <a:lvl1pPr>
              <a:defRPr>
                <a:solidFill>
                  <a:srgbClr val="000000"/>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675" b="0" i="0" u="none" strike="noStrike" kern="1200" cap="none" spc="0" normalizeH="0" baseline="0" noProof="0" smtClean="0">
                <a:ln>
                  <a:noFill/>
                </a:ln>
                <a:solidFill>
                  <a:srgbClr val="000000"/>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675"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7" name="Source Placeholder">
            <a:extLst>
              <a:ext uri="{FF2B5EF4-FFF2-40B4-BE49-F238E27FC236}">
                <a16:creationId xmlns:a16="http://schemas.microsoft.com/office/drawing/2014/main" id="{325E4985-63A5-486F-AB37-7A0DDAD9BFB1}"/>
              </a:ext>
            </a:extLst>
          </p:cNvPr>
          <p:cNvSpPr>
            <a:spLocks noGrp="1"/>
          </p:cNvSpPr>
          <p:nvPr>
            <p:ph type="body" sz="quarter" idx="13" hasCustomPrompt="1"/>
          </p:nvPr>
        </p:nvSpPr>
        <p:spPr>
          <a:xfrm>
            <a:off x="393192" y="5903976"/>
            <a:ext cx="11430000" cy="228600"/>
          </a:xfrm>
        </p:spPr>
        <p:txBody>
          <a:bodyPr anchor="b" anchorCtr="0">
            <a:noAutofit/>
          </a:bodyPr>
          <a:lstStyle>
            <a:lvl1pPr marL="0" marR="0" indent="0" algn="l" defTabSz="385763" rtl="0" eaLnBrk="1" fontAlgn="auto" latinLnBrk="0" hangingPunct="1">
              <a:lnSpc>
                <a:spcPct val="125000"/>
              </a:lnSpc>
              <a:spcBef>
                <a:spcPts val="0"/>
              </a:spcBef>
              <a:spcAft>
                <a:spcPts val="0"/>
              </a:spcAft>
              <a:buClrTx/>
              <a:buSzPct val="100000"/>
              <a:buFont typeface="Arial" panose="020B0604020202020204" pitchFamily="34" charset="0"/>
              <a:buNone/>
              <a:tabLst/>
              <a:defRPr sz="800" i="0">
                <a:solidFill>
                  <a:srgbClr val="000000"/>
                </a:solidFill>
              </a:defRPr>
            </a:lvl1pPr>
            <a:lvl2pPr marL="145331" indent="0">
              <a:buNone/>
              <a:defRPr sz="422"/>
            </a:lvl2pPr>
            <a:lvl3pPr marL="270034" indent="0">
              <a:buNone/>
              <a:defRPr sz="422"/>
            </a:lvl3pPr>
            <a:lvl4pPr marL="405051" indent="0">
              <a:buNone/>
              <a:defRPr sz="422"/>
            </a:lvl4pPr>
            <a:lvl5pPr marL="540068" indent="0">
              <a:buNone/>
              <a:defRPr sz="422"/>
            </a:lvl5pPr>
          </a:lstStyle>
          <a:p>
            <a:pPr marL="0" marR="0" lvl="0" indent="0" algn="l" defTabSz="38576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Tree>
    <p:extLst>
      <p:ext uri="{BB962C8B-B14F-4D97-AF65-F5344CB8AC3E}">
        <p14:creationId xmlns:p14="http://schemas.microsoft.com/office/powerpoint/2010/main" val="279529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393192" y="2304288"/>
            <a:ext cx="11430000" cy="3520440"/>
          </a:xfrm>
        </p:spPr>
        <p:txBody>
          <a:bodyPr>
            <a:normAutofit/>
          </a:bodyPr>
          <a:lstStyle>
            <a:lvl1pPr>
              <a:lnSpc>
                <a:spcPct val="105000"/>
              </a:lnSpc>
              <a:spcBef>
                <a:spcPts val="254"/>
              </a:spcBef>
              <a:buClrTx/>
              <a:defRPr sz="1600">
                <a:solidFill>
                  <a:srgbClr val="000000"/>
                </a:solidFill>
              </a:defRPr>
            </a:lvl1pPr>
            <a:lvl2pPr>
              <a:lnSpc>
                <a:spcPct val="105000"/>
              </a:lnSpc>
              <a:spcBef>
                <a:spcPts val="254"/>
              </a:spcBef>
              <a:buClrTx/>
              <a:defRPr sz="1600">
                <a:solidFill>
                  <a:srgbClr val="000000"/>
                </a:solidFill>
              </a:defRPr>
            </a:lvl2pPr>
            <a:lvl3pPr>
              <a:lnSpc>
                <a:spcPct val="105000"/>
              </a:lnSpc>
              <a:spcBef>
                <a:spcPts val="254"/>
              </a:spcBef>
              <a:buClrTx/>
              <a:defRPr sz="1600">
                <a:solidFill>
                  <a:srgbClr val="000000"/>
                </a:solidFill>
              </a:defRPr>
            </a:lvl3pPr>
            <a:lvl4pPr>
              <a:lnSpc>
                <a:spcPct val="105000"/>
              </a:lnSpc>
              <a:spcBef>
                <a:spcPts val="254"/>
              </a:spcBef>
              <a:buClrTx/>
              <a:defRPr sz="1600">
                <a:solidFill>
                  <a:srgbClr val="000000"/>
                </a:solidFill>
              </a:defRPr>
            </a:lvl4pPr>
            <a:lvl5pPr>
              <a:lnSpc>
                <a:spcPct val="105000"/>
              </a:lnSpc>
              <a:spcBef>
                <a:spcPts val="254"/>
              </a:spcBef>
              <a:buClrTx/>
              <a:defRPr sz="1600">
                <a:solidFill>
                  <a:srgbClr val="000000"/>
                </a:solidFill>
              </a:defRPr>
            </a:lvl5pPr>
          </a:lstStyle>
          <a:p>
            <a:pPr lvl="0"/>
            <a:r>
              <a:rPr lang="en-US" dirty="0"/>
              <a:t>Bullet 1. Click here to add bulleted text, or click on an icon below to add a table, graph, SmartArt object, or picture.</a:t>
            </a:r>
          </a:p>
          <a:p>
            <a:pPr lvl="1"/>
            <a:r>
              <a:rPr lang="en-US" dirty="0"/>
              <a:t>Bullet 2</a:t>
            </a:r>
          </a:p>
          <a:p>
            <a:pPr lvl="2"/>
            <a:r>
              <a:rPr lang="en-US" dirty="0"/>
              <a:t>Bullet 3</a:t>
            </a:r>
          </a:p>
          <a:p>
            <a:pPr lvl="3"/>
            <a:r>
              <a:rPr lang="en-US" dirty="0"/>
              <a:t>Bullet 4</a:t>
            </a:r>
          </a:p>
          <a:p>
            <a:pPr lvl="4"/>
            <a:r>
              <a:rPr lang="en-US" dirty="0"/>
              <a:t>Bullet 5</a:t>
            </a:r>
          </a:p>
        </p:txBody>
      </p:sp>
      <p:sp>
        <p:nvSpPr>
          <p:cNvPr id="3" name="Title"/>
          <p:cNvSpPr>
            <a:spLocks noGrp="1"/>
          </p:cNvSpPr>
          <p:nvPr>
            <p:ph type="title" hasCustomPrompt="1"/>
          </p:nvPr>
        </p:nvSpPr>
        <p:spPr/>
        <p:txBody>
          <a:bodyPr/>
          <a:lstStyle>
            <a:lvl1pPr>
              <a:defRPr baseline="0"/>
            </a:lvl1pPr>
          </a:lstStyle>
          <a:p>
            <a:r>
              <a:rPr lang="en-US" dirty="0"/>
              <a:t>Object With Lead-In Text Layout</a:t>
            </a:r>
          </a:p>
        </p:txBody>
      </p:sp>
      <p:sp>
        <p:nvSpPr>
          <p:cNvPr id="8" name="Text Placeholder 7"/>
          <p:cNvSpPr>
            <a:spLocks noGrp="1"/>
          </p:cNvSpPr>
          <p:nvPr>
            <p:ph type="body" sz="quarter" idx="15" hasCustomPrompt="1"/>
          </p:nvPr>
        </p:nvSpPr>
        <p:spPr>
          <a:xfrm>
            <a:off x="393192" y="1371600"/>
            <a:ext cx="11430000" cy="822960"/>
          </a:xfrm>
        </p:spPr>
        <p:txBody>
          <a:bodyPr>
            <a:normAutofit/>
          </a:bodyPr>
          <a:lstStyle>
            <a:lvl1pPr marL="0" indent="0">
              <a:lnSpc>
                <a:spcPct val="105000"/>
              </a:lnSpc>
              <a:spcBef>
                <a:spcPts val="0"/>
              </a:spcBef>
              <a:buNone/>
              <a:defRPr sz="1600" baseline="0">
                <a:solidFill>
                  <a:srgbClr val="000000"/>
                </a:solidFill>
              </a:defRPr>
            </a:lvl1pPr>
            <a:lvl2pPr>
              <a:defRPr sz="760"/>
            </a:lvl2pPr>
            <a:lvl3pPr>
              <a:defRPr sz="760"/>
            </a:lvl3pPr>
            <a:lvl4pPr>
              <a:defRPr sz="760"/>
            </a:lvl4pPr>
            <a:lvl5pPr>
              <a:defRPr sz="760"/>
            </a:lvl5pPr>
          </a:lstStyle>
          <a:p>
            <a:pPr lvl="0"/>
            <a:r>
              <a:rPr lang="en-US" dirty="0"/>
              <a:t>Click here to add a short lead-in paragraph. Text will shrink to fit this placeholder.</a:t>
            </a:r>
          </a:p>
        </p:txBody>
      </p:sp>
      <p:sp>
        <p:nvSpPr>
          <p:cNvPr id="6" name="Slide Number"/>
          <p:cNvSpPr>
            <a:spLocks noGrp="1"/>
          </p:cNvSpPr>
          <p:nvPr>
            <p:ph type="sldNum" sz="quarter" idx="12"/>
          </p:nvPr>
        </p:nvSpPr>
        <p:spPr/>
        <p:txBody>
          <a:bodyPr/>
          <a:lstStyle>
            <a:lvl1pPr>
              <a:defRPr>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A20822-4A49-4D36-86E3-300BA48D3F00}" type="slidenum">
              <a:rPr kumimoji="0" lang="en-US" sz="675" b="0" i="0" u="none" strike="noStrike" kern="1200" cap="none" spc="0" normalizeH="0" baseline="0" noProof="0" smtClean="0">
                <a:ln>
                  <a:noFill/>
                </a:ln>
                <a:solidFill>
                  <a:srgbClr val="000000"/>
                </a:solidFill>
                <a:effectLst/>
                <a:uLnTx/>
                <a:uFillTx/>
                <a:latin typeface="Aria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675"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7" name="Source Placeholder">
            <a:extLst>
              <a:ext uri="{FF2B5EF4-FFF2-40B4-BE49-F238E27FC236}">
                <a16:creationId xmlns:a16="http://schemas.microsoft.com/office/drawing/2014/main" id="{B1901EBC-5013-42F3-8949-C18CCFD274EF}"/>
              </a:ext>
            </a:extLst>
          </p:cNvPr>
          <p:cNvSpPr>
            <a:spLocks noGrp="1"/>
          </p:cNvSpPr>
          <p:nvPr>
            <p:ph type="body" sz="quarter" idx="18" hasCustomPrompt="1"/>
          </p:nvPr>
        </p:nvSpPr>
        <p:spPr>
          <a:xfrm>
            <a:off x="393192" y="5903976"/>
            <a:ext cx="11430000" cy="228600"/>
          </a:xfrm>
        </p:spPr>
        <p:txBody>
          <a:bodyPr anchor="b" anchorCtr="0">
            <a:noAutofit/>
          </a:bodyPr>
          <a:lstStyle>
            <a:lvl1pPr marL="0" marR="0" indent="0" algn="l" defTabSz="385763" rtl="0" eaLnBrk="1" fontAlgn="auto" latinLnBrk="0" hangingPunct="1">
              <a:lnSpc>
                <a:spcPct val="125000"/>
              </a:lnSpc>
              <a:spcBef>
                <a:spcPts val="0"/>
              </a:spcBef>
              <a:spcAft>
                <a:spcPts val="0"/>
              </a:spcAft>
              <a:buClrTx/>
              <a:buSzPct val="100000"/>
              <a:buFont typeface="Arial" panose="020B0604020202020204" pitchFamily="34" charset="0"/>
              <a:buNone/>
              <a:tabLst/>
              <a:defRPr sz="800" i="0">
                <a:solidFill>
                  <a:srgbClr val="000000"/>
                </a:solidFill>
              </a:defRPr>
            </a:lvl1pPr>
            <a:lvl2pPr marL="145331" indent="0">
              <a:buNone/>
              <a:defRPr sz="422"/>
            </a:lvl2pPr>
            <a:lvl3pPr marL="270034" indent="0">
              <a:buNone/>
              <a:defRPr sz="422"/>
            </a:lvl3pPr>
            <a:lvl4pPr marL="405051" indent="0">
              <a:buNone/>
              <a:defRPr sz="422"/>
            </a:lvl4pPr>
            <a:lvl5pPr marL="540068" indent="0">
              <a:buNone/>
              <a:defRPr sz="422"/>
            </a:lvl5pPr>
          </a:lstStyle>
          <a:p>
            <a:pPr marL="0" marR="0" lvl="0" indent="0" algn="l" defTabSz="38576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Tree>
    <p:extLst>
      <p:ext uri="{BB962C8B-B14F-4D97-AF65-F5344CB8AC3E}">
        <p14:creationId xmlns:p14="http://schemas.microsoft.com/office/powerpoint/2010/main" val="159642013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Ordered List Layout</a:t>
            </a:r>
          </a:p>
        </p:txBody>
      </p:sp>
      <p:sp>
        <p:nvSpPr>
          <p:cNvPr id="5" name="Content"/>
          <p:cNvSpPr>
            <a:spLocks noGrp="1"/>
          </p:cNvSpPr>
          <p:nvPr>
            <p:ph sz="quarter" idx="17" hasCustomPrompt="1"/>
          </p:nvPr>
        </p:nvSpPr>
        <p:spPr>
          <a:xfrm>
            <a:off x="393192" y="1371600"/>
            <a:ext cx="11430000" cy="4480560"/>
          </a:xfrm>
        </p:spPr>
        <p:txBody>
          <a:bodyPr>
            <a:normAutofit/>
          </a:bodyPr>
          <a:lstStyle>
            <a:lvl1pPr marL="274320" indent="-274320">
              <a:lnSpc>
                <a:spcPct val="100000"/>
              </a:lnSpc>
              <a:spcBef>
                <a:spcPts val="900"/>
              </a:spcBef>
              <a:buClrTx/>
              <a:buFont typeface="+mj-lt"/>
              <a:buAutoNum type="arabicPeriod"/>
              <a:defRPr sz="1600" baseline="0">
                <a:solidFill>
                  <a:srgbClr val="000000"/>
                </a:solidFill>
              </a:defRPr>
            </a:lvl1pPr>
            <a:lvl2pPr marL="548640" indent="-274320">
              <a:lnSpc>
                <a:spcPct val="100000"/>
              </a:lnSpc>
              <a:spcBef>
                <a:spcPts val="450"/>
              </a:spcBef>
              <a:buClrTx/>
              <a:buFont typeface="+mj-lt"/>
              <a:buAutoNum type="alphaLcPeriod"/>
              <a:defRPr sz="1600">
                <a:solidFill>
                  <a:srgbClr val="000000"/>
                </a:solidFill>
              </a:defRPr>
            </a:lvl2pPr>
            <a:lvl3pPr marL="822960" indent="-274320">
              <a:lnSpc>
                <a:spcPct val="100000"/>
              </a:lnSpc>
              <a:spcBef>
                <a:spcPts val="450"/>
              </a:spcBef>
              <a:buClrTx/>
              <a:buFont typeface="+mj-lt"/>
              <a:buAutoNum type="romanLcPeriod"/>
              <a:defRPr sz="1600">
                <a:solidFill>
                  <a:srgbClr val="000000"/>
                </a:solidFill>
              </a:defRPr>
            </a:lvl3pPr>
            <a:lvl4pPr marL="1097280" indent="-274320">
              <a:lnSpc>
                <a:spcPct val="100000"/>
              </a:lnSpc>
              <a:spcBef>
                <a:spcPts val="450"/>
              </a:spcBef>
              <a:buClrTx/>
              <a:buSzPct val="100000"/>
              <a:buFont typeface="+mj-lt"/>
              <a:buAutoNum type="arabicParenR"/>
              <a:defRPr sz="1600">
                <a:solidFill>
                  <a:srgbClr val="000000"/>
                </a:solidFill>
              </a:defRPr>
            </a:lvl4pPr>
            <a:lvl5pPr marL="1371600" indent="-274320">
              <a:lnSpc>
                <a:spcPct val="100000"/>
              </a:lnSpc>
              <a:spcBef>
                <a:spcPts val="450"/>
              </a:spcBef>
              <a:buClrTx/>
              <a:buFont typeface="+mj-lt"/>
              <a:buAutoNum type="alphaLcParenR"/>
              <a:defRPr sz="1600">
                <a:solidFill>
                  <a:srgbClr val="000000"/>
                </a:solidFill>
              </a:defRPr>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8"/>
          </p:nvPr>
        </p:nvSpPr>
        <p:spPr/>
        <p:txBody>
          <a:bodyPr/>
          <a:lstStyle>
            <a:lvl1pPr>
              <a:defRPr>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A20822-4A49-4D36-86E3-300BA48D3F00}" type="slidenum">
              <a:rPr kumimoji="0" lang="en-US" sz="675" b="0" i="0" u="none" strike="noStrike" kern="1200" cap="none" spc="0" normalizeH="0" baseline="0" noProof="0" smtClean="0">
                <a:ln>
                  <a:noFill/>
                </a:ln>
                <a:solidFill>
                  <a:srgbClr val="000000"/>
                </a:solidFill>
                <a:effectLst/>
                <a:uLnTx/>
                <a:uFillTx/>
                <a:latin typeface="Aria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675"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7" name="Source Placeholder">
            <a:extLst>
              <a:ext uri="{FF2B5EF4-FFF2-40B4-BE49-F238E27FC236}">
                <a16:creationId xmlns:a16="http://schemas.microsoft.com/office/drawing/2014/main" id="{612C21D3-2D3F-49DD-B4C7-F6010D1C2651}"/>
              </a:ext>
            </a:extLst>
          </p:cNvPr>
          <p:cNvSpPr>
            <a:spLocks noGrp="1"/>
          </p:cNvSpPr>
          <p:nvPr>
            <p:ph type="body" sz="quarter" idx="13" hasCustomPrompt="1"/>
          </p:nvPr>
        </p:nvSpPr>
        <p:spPr>
          <a:xfrm>
            <a:off x="393192" y="5903976"/>
            <a:ext cx="11430000" cy="228600"/>
          </a:xfrm>
        </p:spPr>
        <p:txBody>
          <a:bodyPr anchor="b" anchorCtr="0">
            <a:noAutofit/>
          </a:bodyPr>
          <a:lstStyle>
            <a:lvl1pPr marL="0" marR="0" indent="0" algn="l" defTabSz="385763" rtl="0" eaLnBrk="1" fontAlgn="auto" latinLnBrk="0" hangingPunct="1">
              <a:lnSpc>
                <a:spcPct val="125000"/>
              </a:lnSpc>
              <a:spcBef>
                <a:spcPts val="0"/>
              </a:spcBef>
              <a:spcAft>
                <a:spcPts val="0"/>
              </a:spcAft>
              <a:buClrTx/>
              <a:buSzPct val="100000"/>
              <a:buFont typeface="Arial" panose="020B0604020202020204" pitchFamily="34" charset="0"/>
              <a:buNone/>
              <a:tabLst/>
              <a:defRPr sz="800" i="0">
                <a:solidFill>
                  <a:srgbClr val="000000"/>
                </a:solidFill>
              </a:defRPr>
            </a:lvl1pPr>
            <a:lvl2pPr marL="145331" indent="0">
              <a:buNone/>
              <a:defRPr sz="422"/>
            </a:lvl2pPr>
            <a:lvl3pPr marL="270034" indent="0">
              <a:buNone/>
              <a:defRPr sz="422"/>
            </a:lvl3pPr>
            <a:lvl4pPr marL="405051" indent="0">
              <a:buNone/>
              <a:defRPr sz="422"/>
            </a:lvl4pPr>
            <a:lvl5pPr marL="540068" indent="0">
              <a:buNone/>
              <a:defRPr sz="422"/>
            </a:lvl5pPr>
          </a:lstStyle>
          <a:p>
            <a:pPr marL="0" marR="0" lvl="0" indent="0" algn="l" defTabSz="38576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Tree>
    <p:extLst>
      <p:ext uri="{BB962C8B-B14F-4D97-AF65-F5344CB8AC3E}">
        <p14:creationId xmlns:p14="http://schemas.microsoft.com/office/powerpoint/2010/main" val="31774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Footer Placeholder 14">
            <a:extLst>
              <a:ext uri="{FF2B5EF4-FFF2-40B4-BE49-F238E27FC236}">
                <a16:creationId xmlns:a16="http://schemas.microsoft.com/office/drawing/2014/main" id="{4CBBE064-09E7-467E-BA97-9BE98DB7D3C8}"/>
              </a:ext>
            </a:extLst>
          </p:cNvPr>
          <p:cNvSpPr>
            <a:spLocks noGrp="1"/>
          </p:cNvSpPr>
          <p:nvPr>
            <p:ph type="ftr" sz="quarter" idx="3"/>
          </p:nvPr>
        </p:nvSpPr>
        <p:spPr>
          <a:xfrm>
            <a:off x="685800" y="6400800"/>
            <a:ext cx="10817352" cy="210312"/>
          </a:xfrm>
          <a:prstGeom prst="rect">
            <a:avLst/>
          </a:prstGeom>
        </p:spPr>
        <p:txBody>
          <a:bodyPr vert="horz" lIns="0" tIns="0" rIns="0" bIns="0" rtlCol="0" anchor="ctr"/>
          <a:lstStyle>
            <a:lvl1pPr algn="l">
              <a:lnSpc>
                <a:spcPct val="120000"/>
              </a:lnSpc>
              <a:defRPr sz="450">
                <a:solidFill>
                  <a:schemeClr val="tx1">
                    <a:tint val="75000"/>
                  </a:schemeClr>
                </a:solidFill>
              </a:defRPr>
            </a:lvl1pPr>
          </a:lstStyle>
          <a:p>
            <a:pPr marL="0" marR="0" lvl="0" indent="0" algn="l" defTabSz="914400" rtl="0" eaLnBrk="1" fontAlgn="base" latinLnBrk="0" hangingPunct="1">
              <a:lnSpc>
                <a:spcPct val="120000"/>
              </a:lnSpc>
              <a:spcBef>
                <a:spcPct val="0"/>
              </a:spcBef>
              <a:spcAft>
                <a:spcPct val="0"/>
              </a:spcAft>
              <a:buClrTx/>
              <a:buSzTx/>
              <a:buFontTx/>
              <a:buNone/>
              <a:tabLst/>
              <a:defRPr/>
            </a:pPr>
            <a:endParaRPr kumimoji="0" lang="en-US" sz="450" b="0" i="0" u="none" strike="noStrike" kern="1200" cap="none" spc="0" normalizeH="0" baseline="0" noProof="0" dirty="0">
              <a:ln>
                <a:noFill/>
              </a:ln>
              <a:solidFill>
                <a:srgbClr val="000000">
                  <a:tint val="75000"/>
                </a:srgbClr>
              </a:solidFill>
              <a:effectLst/>
              <a:uLnTx/>
              <a:uFillTx/>
              <a:latin typeface="Arial" pitchFamily="34" charset="0"/>
              <a:ea typeface="ＭＳ Ｐゴシック"/>
            </a:endParaRPr>
          </a:p>
        </p:txBody>
      </p:sp>
      <p:grpSp>
        <p:nvGrpSpPr>
          <p:cNvPr id="18" name="Group 17">
            <a:extLst>
              <a:ext uri="{FF2B5EF4-FFF2-40B4-BE49-F238E27FC236}">
                <a16:creationId xmlns:a16="http://schemas.microsoft.com/office/drawing/2014/main" id="{F7F56C9E-5878-44C4-ABF0-55282FCC84D5}"/>
              </a:ext>
            </a:extLst>
          </p:cNvPr>
          <p:cNvGrpSpPr/>
          <p:nvPr userDrawn="1"/>
        </p:nvGrpSpPr>
        <p:grpSpPr>
          <a:xfrm>
            <a:off x="1" y="0"/>
            <a:ext cx="12188953" cy="6858000"/>
            <a:chOff x="0" y="0"/>
            <a:chExt cx="12188953" cy="6858000"/>
          </a:xfrm>
        </p:grpSpPr>
        <p:sp>
          <p:nvSpPr>
            <p:cNvPr id="17" name="Rectangle 16">
              <a:extLst>
                <a:ext uri="{FF2B5EF4-FFF2-40B4-BE49-F238E27FC236}">
                  <a16:creationId xmlns:a16="http://schemas.microsoft.com/office/drawing/2014/main" id="{5F36AD3F-F3B6-4E44-8283-2C3A7EFCA8DE}"/>
                </a:ext>
              </a:extLst>
            </p:cNvPr>
            <p:cNvSpPr/>
            <p:nvPr userDrawn="1"/>
          </p:nvSpPr>
          <p:spPr>
            <a:xfrm>
              <a:off x="0" y="0"/>
              <a:ext cx="1218895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98924D2F-991A-43DE-8456-83D3046E06E9}"/>
                </a:ext>
              </a:extLst>
            </p:cNvPr>
            <p:cNvGrpSpPr/>
            <p:nvPr userDrawn="1"/>
          </p:nvGrpSpPr>
          <p:grpSpPr>
            <a:xfrm>
              <a:off x="0" y="6748272"/>
              <a:ext cx="12188953" cy="109728"/>
              <a:chOff x="0" y="6748272"/>
              <a:chExt cx="12188953" cy="109728"/>
            </a:xfrm>
          </p:grpSpPr>
          <p:sp>
            <p:nvSpPr>
              <p:cNvPr id="10" name="Rectangle 9">
                <a:extLst>
                  <a:ext uri="{FF2B5EF4-FFF2-40B4-BE49-F238E27FC236}">
                    <a16:creationId xmlns:a16="http://schemas.microsoft.com/office/drawing/2014/main" id="{FEC94AC9-2034-4D65-85C4-2A860F3F0F7F}"/>
                  </a:ext>
                </a:extLst>
              </p:cNvPr>
              <p:cNvSpPr/>
              <p:nvPr userDrawn="1"/>
            </p:nvSpPr>
            <p:spPr>
              <a:xfrm>
                <a:off x="0" y="6748272"/>
                <a:ext cx="12188953" cy="109728"/>
              </a:xfrm>
              <a:prstGeom prst="rect">
                <a:avLst/>
              </a:prstGeom>
              <a:solidFill>
                <a:srgbClr val="ACB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38B458FA-676D-468F-8B9E-43815E485A70}"/>
                  </a:ext>
                </a:extLst>
              </p:cNvPr>
              <p:cNvSpPr/>
              <p:nvPr userDrawn="1"/>
            </p:nvSpPr>
            <p:spPr>
              <a:xfrm>
                <a:off x="0" y="6748272"/>
                <a:ext cx="228600" cy="1097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grpSp>
      <p:sp>
        <p:nvSpPr>
          <p:cNvPr id="5123" name="Title"/>
          <p:cNvSpPr>
            <a:spLocks noGrp="1"/>
          </p:cNvSpPr>
          <p:nvPr userDrawn="1">
            <p:ph type="title"/>
          </p:nvPr>
        </p:nvSpPr>
        <p:spPr bwMode="gray">
          <a:xfrm>
            <a:off x="393192" y="91440"/>
            <a:ext cx="11430000" cy="1197610"/>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a:t>Click to edit Master title style</a:t>
            </a:r>
            <a:endParaRPr lang="en-US" dirty="0"/>
          </a:p>
        </p:txBody>
      </p:sp>
      <p:sp>
        <p:nvSpPr>
          <p:cNvPr id="5124" name="Text"/>
          <p:cNvSpPr>
            <a:spLocks noGrp="1"/>
          </p:cNvSpPr>
          <p:nvPr userDrawn="1">
            <p:ph type="body" idx="1"/>
          </p:nvPr>
        </p:nvSpPr>
        <p:spPr bwMode="gray">
          <a:xfrm>
            <a:off x="393192" y="1371600"/>
            <a:ext cx="11430000" cy="448056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cNvSpPr>
            <a:spLocks noGrp="1"/>
          </p:cNvSpPr>
          <p:nvPr userDrawn="1">
            <p:ph type="sldNum" sz="quarter" idx="4"/>
          </p:nvPr>
        </p:nvSpPr>
        <p:spPr bwMode="gray">
          <a:xfrm>
            <a:off x="11717394" y="6486369"/>
            <a:ext cx="105798" cy="103875"/>
          </a:xfrm>
          <a:prstGeom prst="rect">
            <a:avLst/>
          </a:prstGeom>
          <a:noFill/>
        </p:spPr>
        <p:txBody>
          <a:bodyPr wrap="none" lIns="0" tIns="0" rIns="0" bIns="0">
            <a:spAutoFit/>
          </a:bodyPr>
          <a:lstStyle>
            <a:lvl1pPr>
              <a:defRPr lang="en-US" sz="675" smtClean="0">
                <a:solidFill>
                  <a:schemeClr val="tx1"/>
                </a:solidFill>
                <a:latin typeface="+mn-lt"/>
                <a:ea typeface="ＭＳ Ｐゴシック" charset="-128"/>
                <a:cs typeface="+mn-c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675" b="0" i="0" u="none" strike="noStrike" kern="1200" cap="none" spc="0" normalizeH="0" baseline="0" noProof="0" smtClean="0">
                <a:ln>
                  <a:noFill/>
                </a:ln>
                <a:solidFill>
                  <a:srgbClr val="000000"/>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675"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pic>
        <p:nvPicPr>
          <p:cNvPr id="14" name="Picture 13">
            <a:extLst>
              <a:ext uri="{FF2B5EF4-FFF2-40B4-BE49-F238E27FC236}">
                <a16:creationId xmlns:a16="http://schemas.microsoft.com/office/drawing/2014/main" id="{09238975-B9C1-4DE2-B29F-DB7B97D5D8DA}"/>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393192" y="6173555"/>
            <a:ext cx="2651888" cy="378822"/>
          </a:xfrm>
          <a:prstGeom prst="rect">
            <a:avLst/>
          </a:prstGeom>
        </p:spPr>
      </p:pic>
    </p:spTree>
    <p:extLst>
      <p:ext uri="{BB962C8B-B14F-4D97-AF65-F5344CB8AC3E}">
        <p14:creationId xmlns:p14="http://schemas.microsoft.com/office/powerpoint/2010/main" val="4056250437"/>
      </p:ext>
    </p:extLst>
  </p:cSld>
  <p:clrMap bg1="lt1" tx1="dk1" bg2="lt2" tx2="dk2" accent1="accent1" accent2="accent2" accent3="accent3" accent4="accent4" accent5="accent5" accent6="accent6" hlink="hlink" folHlink="folHlink"/>
  <p:sldLayoutIdLst>
    <p:sldLayoutId id="2147483703" r:id="rId1"/>
    <p:sldLayoutId id="2147483689" r:id="rId2"/>
    <p:sldLayoutId id="2147483690" r:id="rId3"/>
    <p:sldLayoutId id="2147483691" r:id="rId4"/>
    <p:sldLayoutId id="2147483692" r:id="rId5"/>
    <p:sldLayoutId id="2147483705" r:id="rId6"/>
    <p:sldLayoutId id="2147483693" r:id="rId7"/>
    <p:sldLayoutId id="2147483694" r:id="rId8"/>
    <p:sldLayoutId id="2147483695" r:id="rId9"/>
    <p:sldLayoutId id="2147483696" r:id="rId10"/>
    <p:sldLayoutId id="2147483706" r:id="rId11"/>
    <p:sldLayoutId id="2147483697" r:id="rId12"/>
    <p:sldLayoutId id="2147483698" r:id="rId13"/>
    <p:sldLayoutId id="2147483699" r:id="rId14"/>
    <p:sldLayoutId id="2147483707" r:id="rId15"/>
    <p:sldLayoutId id="2147483700" r:id="rId16"/>
    <p:sldLayoutId id="2147483701" r:id="rId17"/>
    <p:sldLayoutId id="2147483702" r:id="rId18"/>
    <p:sldLayoutId id="2147483704" r:id="rId19"/>
  </p:sldLayoutIdLst>
  <p:hf hdr="0" ftr="0" dt="0"/>
  <p:txStyles>
    <p:titleStyle>
      <a:lvl1pPr algn="l" rtl="0" eaLnBrk="1" fontAlgn="base" hangingPunct="1">
        <a:lnSpc>
          <a:spcPct val="85000"/>
        </a:lnSpc>
        <a:spcBef>
          <a:spcPct val="0"/>
        </a:spcBef>
        <a:spcAft>
          <a:spcPct val="0"/>
        </a:spcAft>
        <a:defRPr lang="en-US" sz="3200" b="1" kern="1200" dirty="0">
          <a:solidFill>
            <a:schemeClr val="accent5"/>
          </a:solidFill>
          <a:latin typeface="+mj-lt"/>
          <a:ea typeface="ＭＳ Ｐゴシック" charset="0"/>
          <a:cs typeface="Arial Narrow" pitchFamily="34" charset="0"/>
        </a:defRPr>
      </a:lvl1pPr>
      <a:lvl2pPr algn="l" rtl="0" eaLnBrk="1" fontAlgn="base" hangingPunct="1">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5pPr>
      <a:lvl6pPr marL="342900" algn="l" rtl="0" eaLnBrk="1" fontAlgn="base" hangingPunct="1">
        <a:spcBef>
          <a:spcPct val="0"/>
        </a:spcBef>
        <a:spcAft>
          <a:spcPct val="0"/>
        </a:spcAft>
        <a:defRPr sz="3000" b="1">
          <a:solidFill>
            <a:schemeClr val="bg1"/>
          </a:solidFill>
          <a:latin typeface="FranklinGothic" pitchFamily="-48" charset="0"/>
        </a:defRPr>
      </a:lvl6pPr>
      <a:lvl7pPr marL="685800" algn="l" rtl="0" eaLnBrk="1" fontAlgn="base" hangingPunct="1">
        <a:spcBef>
          <a:spcPct val="0"/>
        </a:spcBef>
        <a:spcAft>
          <a:spcPct val="0"/>
        </a:spcAft>
        <a:defRPr sz="3000" b="1">
          <a:solidFill>
            <a:schemeClr val="bg1"/>
          </a:solidFill>
          <a:latin typeface="FranklinGothic" pitchFamily="-48" charset="0"/>
        </a:defRPr>
      </a:lvl7pPr>
      <a:lvl8pPr marL="1028700" algn="l" rtl="0" eaLnBrk="1" fontAlgn="base" hangingPunct="1">
        <a:spcBef>
          <a:spcPct val="0"/>
        </a:spcBef>
        <a:spcAft>
          <a:spcPct val="0"/>
        </a:spcAft>
        <a:defRPr sz="3000" b="1">
          <a:solidFill>
            <a:schemeClr val="bg1"/>
          </a:solidFill>
          <a:latin typeface="FranklinGothic" pitchFamily="-48" charset="0"/>
        </a:defRPr>
      </a:lvl8pPr>
      <a:lvl9pPr marL="1371600" algn="l" rtl="0" eaLnBrk="1" fontAlgn="base" hangingPunct="1">
        <a:spcBef>
          <a:spcPct val="0"/>
        </a:spcBef>
        <a:spcAft>
          <a:spcPct val="0"/>
        </a:spcAft>
        <a:defRPr sz="3000" b="1">
          <a:solidFill>
            <a:schemeClr val="bg1"/>
          </a:solidFill>
          <a:latin typeface="FranklinGothic" pitchFamily="-48" charset="0"/>
        </a:defRPr>
      </a:lvl9pPr>
    </p:titleStyle>
    <p:bodyStyle>
      <a:lvl1pPr marL="205740" indent="-205740" algn="l" rtl="0" eaLnBrk="1" fontAlgn="base" hangingPunct="1">
        <a:spcBef>
          <a:spcPts val="750"/>
        </a:spcBef>
        <a:spcAft>
          <a:spcPts val="0"/>
        </a:spcAft>
        <a:buClrTx/>
        <a:buFont typeface="Wingdings" panose="05000000000000000000" pitchFamily="2" charset="2"/>
        <a:buChar char="§"/>
        <a:defRPr sz="2000" kern="1200">
          <a:solidFill>
            <a:srgbClr val="000000"/>
          </a:solidFill>
          <a:latin typeface="+mn-lt"/>
          <a:ea typeface="Arial" pitchFamily="34" charset="0"/>
          <a:cs typeface="Arial" pitchFamily="34" charset="0"/>
        </a:defRPr>
      </a:lvl1pPr>
      <a:lvl2pPr marL="411480" indent="-205740" algn="l" rtl="0" eaLnBrk="1" fontAlgn="base" hangingPunct="1">
        <a:spcBef>
          <a:spcPts val="450"/>
        </a:spcBef>
        <a:spcAft>
          <a:spcPts val="0"/>
        </a:spcAft>
        <a:buClrTx/>
        <a:buFont typeface="Arial" panose="020B0604020202020204" pitchFamily="34" charset="0"/>
        <a:buChar char="•"/>
        <a:defRPr sz="2000" kern="1200">
          <a:solidFill>
            <a:srgbClr val="000000"/>
          </a:solidFill>
          <a:latin typeface="+mn-lt"/>
          <a:ea typeface="Arial" pitchFamily="34" charset="0"/>
          <a:cs typeface="Arial" pitchFamily="34" charset="0"/>
        </a:defRPr>
      </a:lvl2pPr>
      <a:lvl3pPr marL="617220" indent="-205740" algn="l" defTabSz="685800" rtl="0" eaLnBrk="1" fontAlgn="base" hangingPunct="1">
        <a:spcBef>
          <a:spcPts val="450"/>
        </a:spcBef>
        <a:spcAft>
          <a:spcPts val="0"/>
        </a:spcAft>
        <a:buClrTx/>
        <a:buFont typeface="Arial" panose="020B0604020202020204" pitchFamily="34" charset="0"/>
        <a:buChar char="–"/>
        <a:defRPr sz="2000" kern="1200">
          <a:solidFill>
            <a:srgbClr val="000000"/>
          </a:solidFill>
          <a:latin typeface="+mn-lt"/>
          <a:ea typeface="Arial" pitchFamily="34" charset="0"/>
          <a:cs typeface="Arial" pitchFamily="34" charset="0"/>
        </a:defRPr>
      </a:lvl3pPr>
      <a:lvl4pPr marL="822960" indent="-205740" algn="l" rtl="0" eaLnBrk="1" fontAlgn="base" hangingPunct="1">
        <a:spcBef>
          <a:spcPts val="450"/>
        </a:spcBef>
        <a:spcAft>
          <a:spcPts val="0"/>
        </a:spcAft>
        <a:buClrTx/>
        <a:buSzPct val="100000"/>
        <a:buFont typeface="Arial" panose="020B0604020202020204" pitchFamily="34" charset="0"/>
        <a:buChar char="»"/>
        <a:defRPr sz="2000" kern="1200">
          <a:solidFill>
            <a:srgbClr val="000000"/>
          </a:solidFill>
          <a:latin typeface="+mn-lt"/>
          <a:ea typeface="Arial" pitchFamily="34" charset="0"/>
          <a:cs typeface="Arial" pitchFamily="34" charset="0"/>
        </a:defRPr>
      </a:lvl4pPr>
      <a:lvl5pPr marL="1028700" indent="-205740" algn="l" rtl="0" eaLnBrk="1" fontAlgn="base" hangingPunct="1">
        <a:spcBef>
          <a:spcPts val="450"/>
        </a:spcBef>
        <a:spcAft>
          <a:spcPts val="0"/>
        </a:spcAft>
        <a:buClrTx/>
        <a:buFont typeface="Arial" panose="020B0604020202020204" pitchFamily="34" charset="0"/>
        <a:buChar char="◦"/>
        <a:defRPr sz="2000" kern="1200" baseline="0">
          <a:solidFill>
            <a:srgbClr val="000000"/>
          </a:solidFill>
          <a:latin typeface="+mn-lt"/>
          <a:ea typeface="Arial" pitchFamily="34" charset="0"/>
          <a:cs typeface="Arial" pitchFamily="34" charset="0"/>
        </a:defRPr>
      </a:lvl5pPr>
      <a:lvl6pPr marL="1234440" indent="-205740" algn="l" defTabSz="685800" rtl="0" eaLnBrk="1" latinLnBrk="0" hangingPunct="1">
        <a:spcBef>
          <a:spcPts val="450"/>
        </a:spcBef>
        <a:spcAft>
          <a:spcPts val="0"/>
        </a:spcAft>
        <a:buClr>
          <a:srgbClr val="58585A"/>
        </a:buClr>
        <a:buFont typeface="Arial" panose="020B0604020202020204" pitchFamily="34" charset="0"/>
        <a:buChar char="«"/>
        <a:defRPr sz="1500" kern="1200">
          <a:solidFill>
            <a:srgbClr val="58585A"/>
          </a:solidFill>
          <a:latin typeface="+mn-lt"/>
          <a:ea typeface="+mn-ea"/>
          <a:cs typeface="+mn-cs"/>
        </a:defRPr>
      </a:lvl6pPr>
      <a:lvl7pPr marL="1440180" indent="-205740" algn="l" defTabSz="685800" rtl="0" eaLnBrk="1" latinLnBrk="0" hangingPunct="1">
        <a:spcBef>
          <a:spcPts val="450"/>
        </a:spcBef>
        <a:spcAft>
          <a:spcPts val="0"/>
        </a:spcAft>
        <a:buClr>
          <a:srgbClr val="58585A"/>
        </a:buClr>
        <a:buFont typeface="Wingdings" panose="05000000000000000000" pitchFamily="2" charset="2"/>
        <a:buChar char="§"/>
        <a:defRPr sz="1500" kern="1200">
          <a:solidFill>
            <a:srgbClr val="58585A"/>
          </a:solidFill>
          <a:latin typeface="+mn-lt"/>
          <a:ea typeface="+mn-ea"/>
          <a:cs typeface="+mn-cs"/>
        </a:defRPr>
      </a:lvl7pPr>
      <a:lvl8pPr marL="1645920" indent="-205740" algn="l" defTabSz="685800" rtl="0" eaLnBrk="1" latinLnBrk="0" hangingPunct="1">
        <a:spcBef>
          <a:spcPts val="450"/>
        </a:spcBef>
        <a:spcAft>
          <a:spcPts val="0"/>
        </a:spcAft>
        <a:buClr>
          <a:srgbClr val="58585A"/>
        </a:buClr>
        <a:buFont typeface="Arial" panose="020B0604020202020204" pitchFamily="34" charset="0"/>
        <a:buChar char="◦"/>
        <a:defRPr sz="1500" kern="1200">
          <a:solidFill>
            <a:srgbClr val="58585A"/>
          </a:solidFill>
          <a:latin typeface="+mn-lt"/>
          <a:ea typeface="+mn-ea"/>
          <a:cs typeface="+mn-cs"/>
        </a:defRPr>
      </a:lvl8pPr>
      <a:lvl9pPr marL="1851660" indent="-205740" algn="l" defTabSz="685800" rtl="0" eaLnBrk="1" latinLnBrk="0" hangingPunct="1">
        <a:spcBef>
          <a:spcPts val="450"/>
        </a:spcBef>
        <a:spcAft>
          <a:spcPts val="0"/>
        </a:spcAft>
        <a:buClr>
          <a:srgbClr val="58585A"/>
        </a:buClr>
        <a:buFont typeface="Arial" pitchFamily="34" charset="0"/>
        <a:buChar char="•"/>
        <a:defRPr sz="1500" kern="1200" baseline="0">
          <a:solidFill>
            <a:srgbClr val="58585A"/>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7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4438DC-3CEE-4170-9B1C-BAC05CD8C3B5}"/>
              </a:ext>
            </a:extLst>
          </p:cNvPr>
          <p:cNvSpPr>
            <a:spLocks noGrp="1"/>
          </p:cNvSpPr>
          <p:nvPr>
            <p:ph type="title"/>
          </p:nvPr>
        </p:nvSpPr>
        <p:spPr>
          <a:xfrm>
            <a:off x="1088136" y="1090245"/>
            <a:ext cx="9922764" cy="129422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C19D24-DCBE-47F9-8B85-8A118B02B3C9}"/>
              </a:ext>
            </a:extLst>
          </p:cNvPr>
          <p:cNvSpPr>
            <a:spLocks noGrp="1"/>
          </p:cNvSpPr>
          <p:nvPr>
            <p:ph type="body" idx="1"/>
          </p:nvPr>
        </p:nvSpPr>
        <p:spPr>
          <a:xfrm>
            <a:off x="1088136" y="2447778"/>
            <a:ext cx="9922764" cy="38387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34F5788-BDCE-49E2-80AE-31C739C6A0CE}"/>
              </a:ext>
            </a:extLst>
          </p:cNvPr>
          <p:cNvSpPr>
            <a:spLocks noGrp="1"/>
          </p:cNvSpPr>
          <p:nvPr>
            <p:ph type="dt" sz="half" idx="2"/>
          </p:nvPr>
        </p:nvSpPr>
        <p:spPr>
          <a:xfrm>
            <a:off x="7315200" y="6389688"/>
            <a:ext cx="3695302"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5" name="Footer Placeholder 4">
            <a:extLst>
              <a:ext uri="{FF2B5EF4-FFF2-40B4-BE49-F238E27FC236}">
                <a16:creationId xmlns:a16="http://schemas.microsoft.com/office/drawing/2014/main" id="{FD1D5844-8163-4D82-BEFC-BC2D8D511B7E}"/>
              </a:ext>
            </a:extLst>
          </p:cNvPr>
          <p:cNvSpPr>
            <a:spLocks noGrp="1"/>
          </p:cNvSpPr>
          <p:nvPr>
            <p:ph type="ftr" sz="quarter" idx="3"/>
          </p:nvPr>
        </p:nvSpPr>
        <p:spPr>
          <a:xfrm>
            <a:off x="1090940" y="6389688"/>
            <a:ext cx="443356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22698A50-C435-4220-82C6-C8D62A7C9EB0}"/>
              </a:ext>
            </a:extLst>
          </p:cNvPr>
          <p:cNvSpPr>
            <a:spLocks noGrp="1"/>
          </p:cNvSpPr>
          <p:nvPr>
            <p:ph type="sldNum" sz="quarter" idx="4"/>
          </p:nvPr>
        </p:nvSpPr>
        <p:spPr>
          <a:xfrm>
            <a:off x="10983190" y="6389688"/>
            <a:ext cx="940296" cy="365125"/>
          </a:xfrm>
          <a:prstGeom prst="rect">
            <a:avLst/>
          </a:prstGeom>
        </p:spPr>
        <p:txBody>
          <a:bodyPr vert="horz" lIns="91440" tIns="45720" rIns="91440" bIns="45720" rtlCol="0" anchor="ctr"/>
          <a:lstStyle>
            <a:lvl1pPr algn="r">
              <a:defRPr sz="900">
                <a:solidFill>
                  <a:schemeClr val="tx1"/>
                </a:solidFill>
              </a:defRPr>
            </a:lvl1pPr>
          </a:lstStyle>
          <a:p>
            <a:fld id="{719D7796-F675-488F-AC46-C88938C80352}" type="slidenum">
              <a:rPr lang="en-US" smtClean="0"/>
              <a:t>‹#›</a:t>
            </a:fld>
            <a:endParaRPr lang="en-US" dirty="0"/>
          </a:p>
        </p:txBody>
      </p:sp>
      <p:cxnSp>
        <p:nvCxnSpPr>
          <p:cNvPr id="28" name="Straight Connector 27">
            <a:extLst>
              <a:ext uri="{FF2B5EF4-FFF2-40B4-BE49-F238E27FC236}">
                <a16:creationId xmlns:a16="http://schemas.microsoft.com/office/drawing/2014/main" id="{D8689CE0-64D2-447C-9C1F-872D111D8AC3}"/>
              </a:ext>
            </a:extLst>
          </p:cNvPr>
          <p:cNvCxnSpPr>
            <a:cxnSpLocks/>
          </p:cNvCxnSpPr>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958131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6" r:id="rId6"/>
    <p:sldLayoutId id="2147483681" r:id="rId7"/>
    <p:sldLayoutId id="2147483682" r:id="rId8"/>
    <p:sldLayoutId id="2147483683" r:id="rId9"/>
    <p:sldLayoutId id="2147483685" r:id="rId10"/>
    <p:sldLayoutId id="2147483684" r:id="rId11"/>
  </p:sldLayoutIdLst>
  <p:hf hdr="0" ftr="0" dt="0"/>
  <p:txStyles>
    <p:titleStyle>
      <a:lvl1pPr algn="l" defTabSz="914400" rtl="0" eaLnBrk="1" latinLnBrk="0" hangingPunct="1">
        <a:lnSpc>
          <a:spcPct val="85000"/>
        </a:lnSpc>
        <a:spcBef>
          <a:spcPct val="0"/>
        </a:spcBef>
        <a:buNone/>
        <a:defRPr sz="4400" b="1" kern="1200" cap="none"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4438DC-3CEE-4170-9B1C-BAC05CD8C3B5}"/>
              </a:ext>
            </a:extLst>
          </p:cNvPr>
          <p:cNvSpPr>
            <a:spLocks noGrp="1"/>
          </p:cNvSpPr>
          <p:nvPr>
            <p:ph type="title"/>
          </p:nvPr>
        </p:nvSpPr>
        <p:spPr>
          <a:xfrm>
            <a:off x="1088136" y="1090245"/>
            <a:ext cx="9922764" cy="129422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C19D24-DCBE-47F9-8B85-8A118B02B3C9}"/>
              </a:ext>
            </a:extLst>
          </p:cNvPr>
          <p:cNvSpPr>
            <a:spLocks noGrp="1"/>
          </p:cNvSpPr>
          <p:nvPr>
            <p:ph type="body" idx="1"/>
          </p:nvPr>
        </p:nvSpPr>
        <p:spPr>
          <a:xfrm>
            <a:off x="1088136" y="2447778"/>
            <a:ext cx="9922764" cy="38387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34F5788-BDCE-49E2-80AE-31C739C6A0CE}"/>
              </a:ext>
            </a:extLst>
          </p:cNvPr>
          <p:cNvSpPr>
            <a:spLocks noGrp="1"/>
          </p:cNvSpPr>
          <p:nvPr>
            <p:ph type="dt" sz="half" idx="2"/>
          </p:nvPr>
        </p:nvSpPr>
        <p:spPr>
          <a:xfrm>
            <a:off x="7315200" y="6389688"/>
            <a:ext cx="3695302" cy="365125"/>
          </a:xfrm>
          <a:prstGeom prst="rect">
            <a:avLst/>
          </a:prstGeom>
        </p:spPr>
        <p:txBody>
          <a:bodyPr vert="horz" lIns="91440" tIns="45720" rIns="91440" bIns="45720" rtlCol="0" anchor="ctr"/>
          <a:lstStyle>
            <a:lvl1pPr algn="l">
              <a:defRPr sz="900">
                <a:solidFill>
                  <a:schemeClr val="tx1"/>
                </a:solidFill>
              </a:defRPr>
            </a:lvl1pPr>
          </a:lstStyle>
          <a:p>
            <a:fld id="{A1E45834-53BD-4C8F-B791-CD5378F4150E}" type="datetimeFigureOut">
              <a:rPr lang="en-US" smtClean="0"/>
              <a:t>11/13/2024</a:t>
            </a:fld>
            <a:endParaRPr lang="en-US" dirty="0"/>
          </a:p>
        </p:txBody>
      </p:sp>
      <p:sp>
        <p:nvSpPr>
          <p:cNvPr id="5" name="Footer Placeholder 4">
            <a:extLst>
              <a:ext uri="{FF2B5EF4-FFF2-40B4-BE49-F238E27FC236}">
                <a16:creationId xmlns:a16="http://schemas.microsoft.com/office/drawing/2014/main" id="{FD1D5844-8163-4D82-BEFC-BC2D8D511B7E}"/>
              </a:ext>
            </a:extLst>
          </p:cNvPr>
          <p:cNvSpPr>
            <a:spLocks noGrp="1"/>
          </p:cNvSpPr>
          <p:nvPr>
            <p:ph type="ftr" sz="quarter" idx="3"/>
          </p:nvPr>
        </p:nvSpPr>
        <p:spPr>
          <a:xfrm>
            <a:off x="1090940" y="6389688"/>
            <a:ext cx="443356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22698A50-C435-4220-82C6-C8D62A7C9EB0}"/>
              </a:ext>
            </a:extLst>
          </p:cNvPr>
          <p:cNvSpPr>
            <a:spLocks noGrp="1"/>
          </p:cNvSpPr>
          <p:nvPr>
            <p:ph type="sldNum" sz="quarter" idx="4"/>
          </p:nvPr>
        </p:nvSpPr>
        <p:spPr>
          <a:xfrm>
            <a:off x="10983190" y="6389688"/>
            <a:ext cx="940296" cy="365125"/>
          </a:xfrm>
          <a:prstGeom prst="rect">
            <a:avLst/>
          </a:prstGeom>
        </p:spPr>
        <p:txBody>
          <a:bodyPr vert="horz" lIns="91440" tIns="45720" rIns="91440" bIns="45720" rtlCol="0" anchor="ctr"/>
          <a:lstStyle>
            <a:lvl1pPr algn="r">
              <a:defRPr sz="900">
                <a:solidFill>
                  <a:schemeClr val="tx1"/>
                </a:solidFill>
              </a:defRPr>
            </a:lvl1pPr>
          </a:lstStyle>
          <a:p>
            <a:fld id="{719D7796-F675-488F-AC46-C88938C80352}" type="slidenum">
              <a:rPr lang="en-US" smtClean="0"/>
              <a:t>‹#›</a:t>
            </a:fld>
            <a:endParaRPr lang="en-US" dirty="0"/>
          </a:p>
        </p:txBody>
      </p:sp>
      <p:cxnSp>
        <p:nvCxnSpPr>
          <p:cNvPr id="28" name="Straight Connector 27">
            <a:extLst>
              <a:ext uri="{FF2B5EF4-FFF2-40B4-BE49-F238E27FC236}">
                <a16:creationId xmlns:a16="http://schemas.microsoft.com/office/drawing/2014/main" id="{D8689CE0-64D2-447C-9C1F-872D111D8AC3}"/>
              </a:ext>
            </a:extLst>
          </p:cNvPr>
          <p:cNvCxnSpPr>
            <a:cxnSpLocks/>
          </p:cNvCxnSpPr>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424262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400" b="1" kern="1200" cap="none"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7.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hyperlink" Target="https://drive.google.com/drive/folders/1ANiiGzBGaxJABlLV_YmFCJIww9lqSxQp" TargetMode="Externa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7.xml"/><Relationship Id="rId5" Type="http://schemas.openxmlformats.org/officeDocument/2006/relationships/hyperlink" Target="https://www.restoryingautism.com/zines-1" TargetMode="Externa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7.xml"/><Relationship Id="rId4" Type="http://schemas.openxmlformats.org/officeDocument/2006/relationships/hyperlink" Target="https://dion-fletcher-portfolio.squarespace.com/un-desiring-autism-key-note"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www.restoryingautism.com/" TargetMode="Externa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package" Target="../embeddings/Microsoft_Word_Document.docx"/><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notesSlide" Target="../notesSlides/notesSlide7.xml"/><Relationship Id="rId1" Type="http://schemas.openxmlformats.org/officeDocument/2006/relationships/slideLayout" Target="../slideLayouts/slideLayout37.xml"/><Relationship Id="rId4" Type="http://schemas.openxmlformats.org/officeDocument/2006/relationships/image" Target="../media/image29.emf"/></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2.xml"/><Relationship Id="rId5" Type="http://schemas.openxmlformats.org/officeDocument/2006/relationships/image" Target="../media/image35.jpe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32.xml"/><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2" Type="http://schemas.openxmlformats.org/officeDocument/2006/relationships/hyperlink" Target="https://sshean.ca/research/art-for-the-anthropocene/" TargetMode="Externa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3" Type="http://schemas.openxmlformats.org/officeDocument/2006/relationships/hyperlink" Target="mailto:douglas.patricia@queensu.ca" TargetMode="External"/><Relationship Id="rId2" Type="http://schemas.openxmlformats.org/officeDocument/2006/relationships/hyperlink" Target="mailto:tiina.kukkonen@queensu.ca" TargetMode="Externa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2" Type="http://schemas.openxmlformats.org/officeDocument/2006/relationships/hyperlink" Target="https://survey.alchemer.com/s3/8085500/Evaluation-Webcast-88-ABKT" TargetMode="Externa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10B538-AEA2-4916-796F-D3C56A6ACEE2}"/>
              </a:ext>
            </a:extLst>
          </p:cNvPr>
          <p:cNvSpPr>
            <a:spLocks noGrp="1"/>
          </p:cNvSpPr>
          <p:nvPr>
            <p:ph type="ctrTitle"/>
          </p:nvPr>
        </p:nvSpPr>
        <p:spPr/>
        <p:txBody>
          <a:bodyPr>
            <a:noAutofit/>
          </a:bodyPr>
          <a:lstStyle/>
          <a:p>
            <a:pPr>
              <a:lnSpc>
                <a:spcPct val="100000"/>
              </a:lnSpc>
              <a:spcBef>
                <a:spcPts val="1800"/>
              </a:spcBef>
            </a:pPr>
            <a:r>
              <a:rPr lang="en-US" sz="3600" dirty="0"/>
              <a:t>Engaging Audiences and Catalyzing Change Through the Arts</a:t>
            </a:r>
            <a:br>
              <a:rPr lang="en-US" sz="3600" dirty="0"/>
            </a:br>
            <a:br>
              <a:rPr lang="en-US" sz="800" dirty="0"/>
            </a:br>
            <a:r>
              <a:rPr lang="en-US" sz="2400" i="1" dirty="0"/>
              <a:t>An Arts-Based Knowledge Translation Framework for Researchers</a:t>
            </a:r>
          </a:p>
        </p:txBody>
      </p:sp>
      <p:sp>
        <p:nvSpPr>
          <p:cNvPr id="5" name="Text Placeholder 4">
            <a:extLst>
              <a:ext uri="{FF2B5EF4-FFF2-40B4-BE49-F238E27FC236}">
                <a16:creationId xmlns:a16="http://schemas.microsoft.com/office/drawing/2014/main" id="{964BECE4-D49E-C0AB-23AA-5957F479EE5A}"/>
              </a:ext>
            </a:extLst>
          </p:cNvPr>
          <p:cNvSpPr>
            <a:spLocks noGrp="1"/>
          </p:cNvSpPr>
          <p:nvPr>
            <p:ph type="subTitle" idx="4"/>
          </p:nvPr>
        </p:nvSpPr>
        <p:spPr>
          <a:xfrm>
            <a:off x="668740" y="2875216"/>
            <a:ext cx="10698163" cy="841256"/>
          </a:xfrm>
        </p:spPr>
        <p:txBody>
          <a:bodyPr/>
          <a:lstStyle/>
          <a:p>
            <a:r>
              <a:rPr lang="en-US" sz="2400" dirty="0"/>
              <a:t>Dr. Tiina Kukkonen</a:t>
            </a:r>
          </a:p>
          <a:p>
            <a:r>
              <a:rPr lang="en-US" sz="2400" dirty="0"/>
              <a:t>Faculty of Education, Queen’s University, Canada</a:t>
            </a:r>
          </a:p>
        </p:txBody>
      </p:sp>
    </p:spTree>
    <p:extLst>
      <p:ext uri="{BB962C8B-B14F-4D97-AF65-F5344CB8AC3E}">
        <p14:creationId xmlns:p14="http://schemas.microsoft.com/office/powerpoint/2010/main" val="2167697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F9C8BC-7F8E-3EF2-9D60-073A1B989960}"/>
              </a:ext>
            </a:extLst>
          </p:cNvPr>
          <p:cNvSpPr>
            <a:spLocks noGrp="1"/>
          </p:cNvSpPr>
          <p:nvPr>
            <p:ph type="title"/>
          </p:nvPr>
        </p:nvSpPr>
        <p:spPr/>
        <p:txBody>
          <a:bodyPr/>
          <a:lstStyle/>
          <a:p>
            <a:r>
              <a:rPr lang="en-US" dirty="0"/>
              <a:t>My doctoral research</a:t>
            </a:r>
          </a:p>
        </p:txBody>
      </p:sp>
      <p:pic>
        <p:nvPicPr>
          <p:cNvPr id="10" name="Content Placeholder 9" descr="A picture containing text&#10;&#10;Description automatically generated">
            <a:extLst>
              <a:ext uri="{FF2B5EF4-FFF2-40B4-BE49-F238E27FC236}">
                <a16:creationId xmlns:a16="http://schemas.microsoft.com/office/drawing/2014/main" id="{AF063C60-0AE3-F6E4-1178-41BF34348415}"/>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524500" y="1301750"/>
            <a:ext cx="5486400" cy="4114800"/>
          </a:xfrm>
        </p:spPr>
      </p:pic>
      <p:sp>
        <p:nvSpPr>
          <p:cNvPr id="8" name="Text Placeholder 7">
            <a:extLst>
              <a:ext uri="{FF2B5EF4-FFF2-40B4-BE49-F238E27FC236}">
                <a16:creationId xmlns:a16="http://schemas.microsoft.com/office/drawing/2014/main" id="{7183DE86-6266-F4E5-6604-CA32EE2ED122}"/>
              </a:ext>
            </a:extLst>
          </p:cNvPr>
          <p:cNvSpPr>
            <a:spLocks noGrp="1"/>
          </p:cNvSpPr>
          <p:nvPr>
            <p:ph type="body" sz="half" idx="2"/>
          </p:nvPr>
        </p:nvSpPr>
        <p:spPr>
          <a:xfrm>
            <a:off x="1090940" y="2201928"/>
            <a:ext cx="3785860" cy="4114800"/>
          </a:xfrm>
        </p:spPr>
        <p:txBody>
          <a:bodyPr>
            <a:normAutofit lnSpcReduction="10000"/>
          </a:bodyPr>
          <a:lstStyle/>
          <a:p>
            <a:pPr marL="285750" indent="-285750">
              <a:buFont typeface="Arial" panose="020B0604020202020204" pitchFamily="34" charset="0"/>
              <a:buChar char="•"/>
            </a:pPr>
            <a:r>
              <a:rPr lang="en-US" kern="0" dirty="0"/>
              <a:t>A cross-case analysis of the roles and functions of five organizations that facilitate partnerships between teaching artists and rural schools</a:t>
            </a:r>
          </a:p>
          <a:p>
            <a:pPr marL="285750" indent="-285750">
              <a:buFont typeface="Arial" panose="020B0604020202020204" pitchFamily="34" charset="0"/>
              <a:buChar char="•"/>
            </a:pPr>
            <a:r>
              <a:rPr lang="en-US" kern="0" dirty="0"/>
              <a:t>A mix of arts-based research and arts-based knowledge translation</a:t>
            </a:r>
          </a:p>
          <a:p>
            <a:pPr marL="285750" indent="-285750">
              <a:buFont typeface="Arial" panose="020B0604020202020204" pitchFamily="34" charset="0"/>
              <a:buChar char="•"/>
            </a:pPr>
            <a:r>
              <a:rPr lang="en-US" kern="0" dirty="0"/>
              <a:t>Used collage, digital drawing, and board game design to analyze and understand my data, and then translate the findings to target audiences</a:t>
            </a:r>
          </a:p>
        </p:txBody>
      </p:sp>
    </p:spTree>
    <p:extLst>
      <p:ext uri="{BB962C8B-B14F-4D97-AF65-F5344CB8AC3E}">
        <p14:creationId xmlns:p14="http://schemas.microsoft.com/office/powerpoint/2010/main" val="1645029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funnel chart&#10;&#10;Description automatically generated">
            <a:extLst>
              <a:ext uri="{FF2B5EF4-FFF2-40B4-BE49-F238E27FC236}">
                <a16:creationId xmlns:a16="http://schemas.microsoft.com/office/drawing/2014/main" id="{BE77D076-D4EF-F3E3-DBF7-7A3D734A97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0651" y="0"/>
            <a:ext cx="4898571" cy="6858000"/>
          </a:xfrm>
          <a:prstGeom prst="rect">
            <a:avLst/>
          </a:prstGeom>
        </p:spPr>
      </p:pic>
      <p:pic>
        <p:nvPicPr>
          <p:cNvPr id="8" name="Picture 7" descr="A picture containing text, cable, connector&#10;&#10;Description automatically generated">
            <a:extLst>
              <a:ext uri="{FF2B5EF4-FFF2-40B4-BE49-F238E27FC236}">
                <a16:creationId xmlns:a16="http://schemas.microsoft.com/office/drawing/2014/main" id="{D8A092E0-2A5B-E766-ED27-05FF794DD6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3408" y="1"/>
            <a:ext cx="4898571" cy="6857999"/>
          </a:xfrm>
          <a:prstGeom prst="rect">
            <a:avLst/>
          </a:prstGeom>
        </p:spPr>
      </p:pic>
    </p:spTree>
    <p:extLst>
      <p:ext uri="{BB962C8B-B14F-4D97-AF65-F5344CB8AC3E}">
        <p14:creationId xmlns:p14="http://schemas.microsoft.com/office/powerpoint/2010/main" val="2540939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D9F615F9-44FA-B827-CB88-AD402DA22A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11496" y="0"/>
            <a:ext cx="5143500" cy="6858000"/>
          </a:xfrm>
          <a:prstGeom prst="rect">
            <a:avLst/>
          </a:prstGeom>
        </p:spPr>
      </p:pic>
    </p:spTree>
    <p:extLst>
      <p:ext uri="{BB962C8B-B14F-4D97-AF65-F5344CB8AC3E}">
        <p14:creationId xmlns:p14="http://schemas.microsoft.com/office/powerpoint/2010/main" val="3800681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7C412-CA7C-F9DA-4055-86FF3284CC9C}"/>
            </a:ext>
          </a:extLst>
        </p:cNvPr>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0835E481-3E2E-23B7-9CA7-49541226418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3673847" y="-571778"/>
            <a:ext cx="5494802" cy="8001555"/>
          </a:xfrm>
          <a:prstGeom prst="rect">
            <a:avLst/>
          </a:prstGeom>
        </p:spPr>
      </p:pic>
    </p:spTree>
    <p:extLst>
      <p:ext uri="{BB962C8B-B14F-4D97-AF65-F5344CB8AC3E}">
        <p14:creationId xmlns:p14="http://schemas.microsoft.com/office/powerpoint/2010/main" val="1487231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83BD6-81B4-9C62-F068-A33F197E1A8D}"/>
            </a:ext>
          </a:extLst>
        </p:cNvPr>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49A8CE66-D12D-5CEC-F566-31D87CA829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64057" y="1829353"/>
            <a:ext cx="2377440" cy="3254846"/>
          </a:xfrm>
          <a:prstGeom prst="rect">
            <a:avLst/>
          </a:prstGeom>
          <a:ln w="19050">
            <a:solidFill>
              <a:schemeClr val="tx1"/>
            </a:solidFill>
          </a:ln>
        </p:spPr>
      </p:pic>
      <p:pic>
        <p:nvPicPr>
          <p:cNvPr id="9" name="Picture 8" descr="A picture containing text, screenshot, vector graphics, businesscard&#10;&#10;Description automatically generated">
            <a:extLst>
              <a:ext uri="{FF2B5EF4-FFF2-40B4-BE49-F238E27FC236}">
                <a16:creationId xmlns:a16="http://schemas.microsoft.com/office/drawing/2014/main" id="{78FE0189-83BF-ECDF-77CA-197EC6F352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00888" y="1829354"/>
            <a:ext cx="2377440" cy="3169920"/>
          </a:xfrm>
          <a:prstGeom prst="rect">
            <a:avLst/>
          </a:prstGeom>
          <a:ln w="19050">
            <a:solidFill>
              <a:schemeClr val="tx1"/>
            </a:solidFill>
          </a:ln>
        </p:spPr>
      </p:pic>
      <p:pic>
        <p:nvPicPr>
          <p:cNvPr id="11" name="Picture 10" descr="Diagram, text&#10;&#10;Description automatically generated">
            <a:extLst>
              <a:ext uri="{FF2B5EF4-FFF2-40B4-BE49-F238E27FC236}">
                <a16:creationId xmlns:a16="http://schemas.microsoft.com/office/drawing/2014/main" id="{B8E8DEAA-5AF5-98CB-301E-3DA6220ED18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37719" y="1829354"/>
            <a:ext cx="2377440" cy="3199291"/>
          </a:xfrm>
          <a:prstGeom prst="rect">
            <a:avLst/>
          </a:prstGeom>
          <a:ln w="19050">
            <a:solidFill>
              <a:schemeClr val="tx1"/>
            </a:solidFill>
          </a:ln>
        </p:spPr>
      </p:pic>
      <p:pic>
        <p:nvPicPr>
          <p:cNvPr id="13" name="Picture 12" descr="Text&#10;&#10;Description automatically generated">
            <a:extLst>
              <a:ext uri="{FF2B5EF4-FFF2-40B4-BE49-F238E27FC236}">
                <a16:creationId xmlns:a16="http://schemas.microsoft.com/office/drawing/2014/main" id="{4FEC9153-6168-F497-6E39-D1E3376FBB4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74551" y="1840375"/>
            <a:ext cx="2377440" cy="3177249"/>
          </a:xfrm>
          <a:prstGeom prst="rect">
            <a:avLst/>
          </a:prstGeom>
          <a:ln w="19050">
            <a:solidFill>
              <a:schemeClr val="tx1"/>
            </a:solidFill>
          </a:ln>
        </p:spPr>
      </p:pic>
    </p:spTree>
    <p:extLst>
      <p:ext uri="{BB962C8B-B14F-4D97-AF65-F5344CB8AC3E}">
        <p14:creationId xmlns:p14="http://schemas.microsoft.com/office/powerpoint/2010/main" val="1271279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2E30F6-73F6-50ED-96F1-F0732CAA3F08}"/>
              </a:ext>
            </a:extLst>
          </p:cNvPr>
          <p:cNvSpPr txBox="1"/>
          <p:nvPr/>
        </p:nvSpPr>
        <p:spPr>
          <a:xfrm>
            <a:off x="1729099" y="2782669"/>
            <a:ext cx="8871339" cy="129266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Neue Haas Grotesk Text Pro"/>
                <a:ea typeface="+mn-ea"/>
                <a:cs typeface="+mn-cs"/>
              </a:rPr>
              <a:t>You can access the full game in this Google Drive for free: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Neue Haas Grotesk Tex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A845C"/>
                </a:solidFill>
                <a:effectLst/>
                <a:uLnTx/>
                <a:uFillTx/>
                <a:latin typeface="Neue Haas Grotesk Text Pro"/>
                <a:ea typeface="+mn-ea"/>
                <a:cs typeface="+mn-cs"/>
                <a:hlinkClick r:id="rId2">
                  <a:extLst>
                    <a:ext uri="{A12FA001-AC4F-418D-AE19-62706E023703}">
                      <ahyp:hlinkClr xmlns:ahyp="http://schemas.microsoft.com/office/drawing/2018/hyperlinkcolor" val="tx"/>
                    </a:ext>
                  </a:extLst>
                </a:hlinkClick>
              </a:rPr>
              <a:t>https://drive.google.com/drive/folders/1ANiiGzBGaxJABlLV_YmFCJIww9lqSxQp</a:t>
            </a:r>
            <a:endParaRPr kumimoji="0" lang="en-US" sz="1800" b="0" i="0" u="none" strike="noStrike" kern="1200" cap="none" spc="0" normalizeH="0" baseline="0" noProof="0" dirty="0">
              <a:ln>
                <a:noFill/>
              </a:ln>
              <a:solidFill>
                <a:srgbClr val="1A845C"/>
              </a:solidFill>
              <a:effectLst/>
              <a:uLnTx/>
              <a:uFillTx/>
              <a:latin typeface="Neue Haas Grotesk Tex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Neue Haas Grotesk Text Pro"/>
              <a:ea typeface="+mn-ea"/>
              <a:cs typeface="+mn-cs"/>
            </a:endParaRPr>
          </a:p>
        </p:txBody>
      </p:sp>
    </p:spTree>
    <p:extLst>
      <p:ext uri="{BB962C8B-B14F-4D97-AF65-F5344CB8AC3E}">
        <p14:creationId xmlns:p14="http://schemas.microsoft.com/office/powerpoint/2010/main" val="1992680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82BB8-DAD8-3856-D815-6F60E35E8D03}"/>
              </a:ext>
            </a:extLst>
          </p:cNvPr>
          <p:cNvSpPr>
            <a:spLocks noGrp="1"/>
          </p:cNvSpPr>
          <p:nvPr>
            <p:ph type="title"/>
          </p:nvPr>
        </p:nvSpPr>
        <p:spPr>
          <a:xfrm>
            <a:off x="1088136" y="910005"/>
            <a:ext cx="9922764" cy="600010"/>
          </a:xfrm>
        </p:spPr>
        <p:txBody>
          <a:bodyPr>
            <a:normAutofit fontScale="90000"/>
          </a:bodyPr>
          <a:lstStyle/>
          <a:p>
            <a:r>
              <a:rPr lang="en-US" dirty="0"/>
              <a:t>Re•Storying Autism Collective</a:t>
            </a:r>
          </a:p>
        </p:txBody>
      </p:sp>
      <p:sp>
        <p:nvSpPr>
          <p:cNvPr id="3" name="Content Placeholder 2">
            <a:extLst>
              <a:ext uri="{FF2B5EF4-FFF2-40B4-BE49-F238E27FC236}">
                <a16:creationId xmlns:a16="http://schemas.microsoft.com/office/drawing/2014/main" id="{EAA72DC4-ECFA-BC41-C93A-70B6758C1B50}"/>
              </a:ext>
            </a:extLst>
          </p:cNvPr>
          <p:cNvSpPr>
            <a:spLocks noGrp="1"/>
          </p:cNvSpPr>
          <p:nvPr>
            <p:ph idx="1"/>
          </p:nvPr>
        </p:nvSpPr>
        <p:spPr>
          <a:xfrm>
            <a:off x="1088136" y="2109273"/>
            <a:ext cx="4018029" cy="3838722"/>
          </a:xfrm>
        </p:spPr>
        <p:txBody>
          <a:bodyPr/>
          <a:lstStyle/>
          <a:p>
            <a:pPr marL="0" indent="0">
              <a:buNone/>
            </a:pPr>
            <a:r>
              <a:rPr lang="en-US" kern="0" dirty="0"/>
              <a:t>A pan-Canadian and international group of 60+ autistic and neurodivergent artists, activists, and graduate students who engage in research creation and community art making to speak back to dominant stereotypes of autism as just a “quirk,” “superpower,” or something to be fixed through remedial therapies.</a:t>
            </a:r>
          </a:p>
        </p:txBody>
      </p:sp>
      <p:sp>
        <p:nvSpPr>
          <p:cNvPr id="4" name="TextBox 3">
            <a:extLst>
              <a:ext uri="{FF2B5EF4-FFF2-40B4-BE49-F238E27FC236}">
                <a16:creationId xmlns:a16="http://schemas.microsoft.com/office/drawing/2014/main" id="{F5D84CA2-F5F0-08AF-EE65-51C2722F31CB}"/>
              </a:ext>
            </a:extLst>
          </p:cNvPr>
          <p:cNvSpPr txBox="1"/>
          <p:nvPr/>
        </p:nvSpPr>
        <p:spPr>
          <a:xfrm>
            <a:off x="1088136" y="1533298"/>
            <a:ext cx="432913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noProof="0" dirty="0">
                <a:ln>
                  <a:noFill/>
                </a:ln>
                <a:solidFill>
                  <a:srgbClr val="000000"/>
                </a:solidFill>
                <a:effectLst/>
                <a:uLnTx/>
                <a:uFillTx/>
                <a:latin typeface="Neue Haas Grotesk Text Pro"/>
                <a:ea typeface="+mn-ea"/>
                <a:cs typeface="+mn-cs"/>
              </a:rPr>
              <a:t>Dr. Patty Douglas, Queen’s University</a:t>
            </a:r>
          </a:p>
        </p:txBody>
      </p:sp>
      <p:pic>
        <p:nvPicPr>
          <p:cNvPr id="6" name="Picture 5" descr="A drawing of a house with a clown and a sign&#10;&#10;Description automatically generated with medium confidence">
            <a:extLst>
              <a:ext uri="{FF2B5EF4-FFF2-40B4-BE49-F238E27FC236}">
                <a16:creationId xmlns:a16="http://schemas.microsoft.com/office/drawing/2014/main" id="{3B7F0419-2617-5214-7C64-70EAF020B5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87354" y="1533299"/>
            <a:ext cx="3045025" cy="3955472"/>
          </a:xfrm>
          <a:prstGeom prst="rect">
            <a:avLst/>
          </a:prstGeom>
        </p:spPr>
      </p:pic>
      <p:pic>
        <p:nvPicPr>
          <p:cNvPr id="8" name="Picture 7" descr="A black background with white text&#10;&#10;Description automatically generated">
            <a:extLst>
              <a:ext uri="{FF2B5EF4-FFF2-40B4-BE49-F238E27FC236}">
                <a16:creationId xmlns:a16="http://schemas.microsoft.com/office/drawing/2014/main" id="{57BCCD72-9ABC-CD9D-F1B2-9B896E7E62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32379" y="1533298"/>
            <a:ext cx="3039056" cy="3955473"/>
          </a:xfrm>
          <a:prstGeom prst="rect">
            <a:avLst/>
          </a:prstGeom>
        </p:spPr>
      </p:pic>
      <p:sp>
        <p:nvSpPr>
          <p:cNvPr id="9" name="TextBox 8">
            <a:extLst>
              <a:ext uri="{FF2B5EF4-FFF2-40B4-BE49-F238E27FC236}">
                <a16:creationId xmlns:a16="http://schemas.microsoft.com/office/drawing/2014/main" id="{A745F1C9-4CC5-56AA-0942-414DF58ECC10}"/>
              </a:ext>
            </a:extLst>
          </p:cNvPr>
          <p:cNvSpPr txBox="1"/>
          <p:nvPr/>
        </p:nvSpPr>
        <p:spPr>
          <a:xfrm>
            <a:off x="5668600" y="5565454"/>
            <a:ext cx="6181820"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noProof="0" dirty="0">
                <a:ln>
                  <a:noFill/>
                </a:ln>
                <a:solidFill>
                  <a:srgbClr val="000000"/>
                </a:solidFill>
                <a:effectLst/>
                <a:uLnTx/>
                <a:uFillTx/>
                <a:latin typeface="Neue Haas Grotesk Text Pro"/>
                <a:ea typeface="+mn-ea"/>
                <a:cs typeface="+mn-cs"/>
              </a:rPr>
              <a:t>Vendus Underhill, </a:t>
            </a:r>
            <a:r>
              <a:rPr kumimoji="0" lang="en-US" sz="1200" b="0" i="1" u="none" strike="noStrike" kern="0" cap="none" spc="0" normalizeH="0" noProof="0" dirty="0">
                <a:ln>
                  <a:noFill/>
                </a:ln>
                <a:solidFill>
                  <a:srgbClr val="000000"/>
                </a:solidFill>
                <a:effectLst/>
                <a:uLnTx/>
                <a:uFillTx/>
                <a:latin typeface="Neue Haas Grotesk Text Pro"/>
                <a:ea typeface="+mn-ea"/>
                <a:cs typeface="+mn-cs"/>
              </a:rPr>
              <a:t>Autistic Unmasking in the Time of COVID-19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noProof="0" dirty="0">
                <a:ln>
                  <a:noFill/>
                </a:ln>
                <a:solidFill>
                  <a:srgbClr val="000000"/>
                </a:solidFill>
                <a:effectLst/>
                <a:uLnTx/>
                <a:uFillTx/>
                <a:latin typeface="Neue Haas Grotesk Text Pro"/>
                <a:ea typeface="+mn-ea"/>
                <a:cs typeface="+mn-cs"/>
              </a:rPr>
              <a:t>Screen printing and digital printing on paper and velum, hand saddle-stitched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noProof="0" dirty="0">
                <a:ln>
                  <a:noFill/>
                </a:ln>
                <a:solidFill>
                  <a:srgbClr val="000000"/>
                </a:solidFill>
                <a:effectLst/>
                <a:uLnTx/>
                <a:uFillTx/>
                <a:latin typeface="Neue Haas Grotesk Text Pro"/>
                <a:ea typeface="+mn-ea"/>
                <a:cs typeface="+mn-cs"/>
              </a:rPr>
              <a:t>20 pages, 8.5”x11”, 2020-21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noProof="0" dirty="0">
              <a:ln>
                <a:noFill/>
              </a:ln>
              <a:solidFill>
                <a:srgbClr val="000000"/>
              </a:solidFill>
              <a:effectLst/>
              <a:uLnTx/>
              <a:uFillTx/>
              <a:latin typeface="Neue Haas Grotesk Tex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noProof="0" dirty="0">
                <a:ln>
                  <a:noFill/>
                </a:ln>
                <a:solidFill>
                  <a:srgbClr val="000000"/>
                </a:solidFill>
                <a:effectLst/>
                <a:uLnTx/>
                <a:uFillTx/>
                <a:latin typeface="Neue Haas Grotesk Text Pro"/>
                <a:ea typeface="+mn-ea"/>
                <a:cs typeface="+mn-cs"/>
              </a:rPr>
              <a:t>Autistic, Surviving and Thriving </a:t>
            </a:r>
            <a:r>
              <a:rPr kumimoji="0" lang="en-US" sz="1200" b="0" i="0" u="none" strike="noStrike" kern="0" cap="none" spc="0" normalizeH="0" noProof="0" dirty="0">
                <a:ln>
                  <a:noFill/>
                </a:ln>
                <a:solidFill>
                  <a:srgbClr val="000000"/>
                </a:solidFill>
                <a:effectLst/>
                <a:uLnTx/>
                <a:uFillTx/>
                <a:latin typeface="Neue Haas Grotesk Text Pro"/>
                <a:ea typeface="+mn-ea"/>
                <a:cs typeface="+mn-cs"/>
              </a:rPr>
              <a:t>exhibit, Tangled Art + Disability Gallery, Toronto, 2022</a:t>
            </a:r>
          </a:p>
        </p:txBody>
      </p:sp>
    </p:spTree>
    <p:extLst>
      <p:ext uri="{BB962C8B-B14F-4D97-AF65-F5344CB8AC3E}">
        <p14:creationId xmlns:p14="http://schemas.microsoft.com/office/powerpoint/2010/main" val="4029801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wing of a person walking by a tree&#10;&#10;Description automatically generated">
            <a:extLst>
              <a:ext uri="{FF2B5EF4-FFF2-40B4-BE49-F238E27FC236}">
                <a16:creationId xmlns:a16="http://schemas.microsoft.com/office/drawing/2014/main" id="{2C028B92-6EDF-2CDA-E636-DE9842C952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9343" y="850085"/>
            <a:ext cx="3147106" cy="4761006"/>
          </a:xfrm>
          <a:prstGeom prst="rect">
            <a:avLst/>
          </a:prstGeom>
        </p:spPr>
      </p:pic>
      <p:pic>
        <p:nvPicPr>
          <p:cNvPr id="7" name="Picture 6" descr="A drawing of a city&#10;&#10;Description automatically generated">
            <a:extLst>
              <a:ext uri="{FF2B5EF4-FFF2-40B4-BE49-F238E27FC236}">
                <a16:creationId xmlns:a16="http://schemas.microsoft.com/office/drawing/2014/main" id="{71B9733F-E6D5-54D3-A325-CF67CEE40F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1600" y="698670"/>
            <a:ext cx="3263173" cy="5063836"/>
          </a:xfrm>
          <a:prstGeom prst="rect">
            <a:avLst/>
          </a:prstGeom>
        </p:spPr>
      </p:pic>
      <p:pic>
        <p:nvPicPr>
          <p:cNvPr id="9" name="Picture 8" descr="A paper with text on it&#10;&#10;Description automatically generated">
            <a:extLst>
              <a:ext uri="{FF2B5EF4-FFF2-40B4-BE49-F238E27FC236}">
                <a16:creationId xmlns:a16="http://schemas.microsoft.com/office/drawing/2014/main" id="{DCC3451D-F0E2-BA96-1EE0-46A46B9EC4B7}"/>
              </a:ext>
            </a:extLst>
          </p:cNvPr>
          <p:cNvPicPr>
            <a:picLocks noChangeAspect="1"/>
          </p:cNvPicPr>
          <p:nvPr/>
        </p:nvPicPr>
        <p:blipFill>
          <a:blip r:embed="rId4"/>
          <a:stretch>
            <a:fillRect/>
          </a:stretch>
        </p:blipFill>
        <p:spPr>
          <a:xfrm>
            <a:off x="7354773" y="0"/>
            <a:ext cx="4837227" cy="6858000"/>
          </a:xfrm>
          <a:prstGeom prst="rect">
            <a:avLst/>
          </a:prstGeom>
        </p:spPr>
      </p:pic>
      <p:sp>
        <p:nvSpPr>
          <p:cNvPr id="10" name="TextBox 9">
            <a:extLst>
              <a:ext uri="{FF2B5EF4-FFF2-40B4-BE49-F238E27FC236}">
                <a16:creationId xmlns:a16="http://schemas.microsoft.com/office/drawing/2014/main" id="{41F9208B-BA69-691A-339C-3E6907E47F28}"/>
              </a:ext>
            </a:extLst>
          </p:cNvPr>
          <p:cNvSpPr txBox="1"/>
          <p:nvPr/>
        </p:nvSpPr>
        <p:spPr>
          <a:xfrm>
            <a:off x="1089866" y="6138010"/>
            <a:ext cx="472757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A845C"/>
                </a:solidFill>
                <a:effectLst/>
                <a:uLnTx/>
                <a:uFillTx/>
                <a:latin typeface="Neue Haas Grotesk Text Pro"/>
                <a:ea typeface="+mn-ea"/>
                <a:cs typeface="+mn-cs"/>
                <a:hlinkClick r:id="rId5">
                  <a:extLst>
                    <a:ext uri="{A12FA001-AC4F-418D-AE19-62706E023703}">
                      <ahyp:hlinkClr xmlns:ahyp="http://schemas.microsoft.com/office/drawing/2018/hyperlinkcolor" val="tx"/>
                    </a:ext>
                  </a:extLst>
                </a:hlinkClick>
              </a:rPr>
              <a:t>https://www.restoryingautism.com/zines-1</a:t>
            </a:r>
            <a:endParaRPr kumimoji="0" lang="en-US" sz="1800" b="0" i="0" u="none" strike="noStrike" kern="1200" cap="none" spc="0" normalizeH="0" baseline="0" noProof="0" dirty="0">
              <a:ln>
                <a:noFill/>
              </a:ln>
              <a:solidFill>
                <a:srgbClr val="1A845C"/>
              </a:solidFill>
              <a:effectLst/>
              <a:uLnTx/>
              <a:uFillTx/>
              <a:latin typeface="Neue Haas Grotesk Tex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A845C"/>
              </a:solidFill>
              <a:effectLst/>
              <a:uLnTx/>
              <a:uFillTx/>
              <a:latin typeface="Neue Haas Grotesk Text Pro"/>
              <a:ea typeface="+mn-ea"/>
              <a:cs typeface="+mn-cs"/>
            </a:endParaRPr>
          </a:p>
        </p:txBody>
      </p:sp>
    </p:spTree>
    <p:extLst>
      <p:ext uri="{BB962C8B-B14F-4D97-AF65-F5344CB8AC3E}">
        <p14:creationId xmlns:p14="http://schemas.microsoft.com/office/powerpoint/2010/main" val="1522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book&#10;&#10;Description automatically generated">
            <a:extLst>
              <a:ext uri="{FF2B5EF4-FFF2-40B4-BE49-F238E27FC236}">
                <a16:creationId xmlns:a16="http://schemas.microsoft.com/office/drawing/2014/main" id="{498ABFB3-9CF4-2873-60D7-28C6433F98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36582" cy="5501121"/>
          </a:xfrm>
          <a:prstGeom prst="rect">
            <a:avLst/>
          </a:prstGeom>
        </p:spPr>
      </p:pic>
      <p:sp>
        <p:nvSpPr>
          <p:cNvPr id="4" name="TextBox 3">
            <a:extLst>
              <a:ext uri="{FF2B5EF4-FFF2-40B4-BE49-F238E27FC236}">
                <a16:creationId xmlns:a16="http://schemas.microsoft.com/office/drawing/2014/main" id="{AC62C2E4-3B29-99D2-75F1-60286737ED97}"/>
              </a:ext>
            </a:extLst>
          </p:cNvPr>
          <p:cNvSpPr txBox="1"/>
          <p:nvPr/>
        </p:nvSpPr>
        <p:spPr>
          <a:xfrm>
            <a:off x="902525" y="5501121"/>
            <a:ext cx="1067433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noProof="0" dirty="0">
                <a:ln>
                  <a:noFill/>
                </a:ln>
                <a:solidFill>
                  <a:srgbClr val="000000"/>
                </a:solidFill>
                <a:effectLst/>
                <a:uLnTx/>
                <a:uFillTx/>
                <a:latin typeface="Neue Haas Grotesk Text Pro"/>
                <a:ea typeface="+mn-ea"/>
                <a:cs typeface="+mn-cs"/>
              </a:rPr>
              <a:t>Vanessa Dion Fletcher, a Lenape and Potawatomi neurodivergent artist, created an interactive online exhibit for the </a:t>
            </a:r>
            <a:r>
              <a:rPr kumimoji="0" lang="en-US" sz="1200" b="0" i="1" u="none" strike="noStrike" kern="0" cap="none" spc="0" normalizeH="0" noProof="0" dirty="0">
                <a:ln>
                  <a:noFill/>
                </a:ln>
                <a:solidFill>
                  <a:srgbClr val="000000"/>
                </a:solidFill>
                <a:effectLst/>
                <a:uLnTx/>
                <a:uFillTx/>
                <a:latin typeface="Neue Haas Grotesk Text Pro"/>
                <a:ea typeface="+mn-ea"/>
                <a:cs typeface="+mn-cs"/>
              </a:rPr>
              <a:t>Desiring Autism and Neurodivergence </a:t>
            </a:r>
            <a:r>
              <a:rPr kumimoji="0" lang="en-US" sz="1200" b="0" i="0" u="none" strike="noStrike" kern="0" cap="none" spc="0" normalizeH="0" noProof="0" dirty="0">
                <a:ln>
                  <a:noFill/>
                </a:ln>
                <a:solidFill>
                  <a:srgbClr val="000000"/>
                </a:solidFill>
                <a:effectLst/>
                <a:uLnTx/>
                <a:uFillTx/>
                <a:latin typeface="Neue Haas Grotesk Text Pro"/>
                <a:ea typeface="+mn-ea"/>
                <a:cs typeface="+mn-cs"/>
              </a:rPr>
              <a:t>symposium, held at Queen’s University in July 2024. The exhibit combines text, audio, and visuals to explore how mental disability has been used to categorize and devalue Indigenous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noProof="0" dirty="0">
              <a:ln>
                <a:noFill/>
              </a:ln>
              <a:solidFill>
                <a:srgbClr val="000000"/>
              </a:solidFill>
              <a:effectLst/>
              <a:uLnTx/>
              <a:uFillTx/>
              <a:latin typeface="Neue Haas Grotesk Tex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noProof="0" dirty="0">
                <a:ln>
                  <a:noFill/>
                </a:ln>
                <a:solidFill>
                  <a:srgbClr val="1A845C"/>
                </a:solidFill>
                <a:effectLst/>
                <a:uLnTx/>
                <a:uFillTx/>
                <a:latin typeface="Neue Haas Grotesk Text Pro"/>
                <a:ea typeface="+mn-ea"/>
                <a:cs typeface="+mn-cs"/>
                <a:hlinkClick r:id="rId4">
                  <a:extLst>
                    <a:ext uri="{A12FA001-AC4F-418D-AE19-62706E023703}">
                      <ahyp:hlinkClr xmlns:ahyp="http://schemas.microsoft.com/office/drawing/2018/hyperlinkcolor" val="tx"/>
                    </a:ext>
                  </a:extLst>
                </a:hlinkClick>
              </a:rPr>
              <a:t>https://dion-fletcher-portfolio.squarespace.com/un-desiring-autism-key-note</a:t>
            </a:r>
            <a:endParaRPr kumimoji="0" lang="en-US" sz="1200" b="0" i="0" u="none" strike="noStrike" kern="0" cap="none" spc="0" normalizeH="0" noProof="0" dirty="0">
              <a:ln>
                <a:noFill/>
              </a:ln>
              <a:solidFill>
                <a:srgbClr val="1A845C"/>
              </a:solidFill>
              <a:effectLst/>
              <a:uLnTx/>
              <a:uFillTx/>
              <a:latin typeface="Neue Haas Grotesk Tex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noProof="0" dirty="0">
                <a:ln>
                  <a:noFill/>
                </a:ln>
                <a:solidFill>
                  <a:srgbClr val="000000"/>
                </a:solidFill>
                <a:effectLst/>
                <a:uLnTx/>
                <a:uFillTx/>
                <a:latin typeface="Neue Haas Grotesk Text Pro"/>
                <a:ea typeface="+mn-ea"/>
                <a:cs typeface="+mn-cs"/>
              </a:rPr>
              <a:t> </a:t>
            </a:r>
          </a:p>
        </p:txBody>
      </p:sp>
    </p:spTree>
    <p:extLst>
      <p:ext uri="{BB962C8B-B14F-4D97-AF65-F5344CB8AC3E}">
        <p14:creationId xmlns:p14="http://schemas.microsoft.com/office/powerpoint/2010/main" val="16246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8BE381-8392-6B18-6A01-9894E6F3CBBA}"/>
              </a:ext>
            </a:extLst>
          </p:cNvPr>
          <p:cNvSpPr txBox="1"/>
          <p:nvPr/>
        </p:nvSpPr>
        <p:spPr>
          <a:xfrm>
            <a:off x="2400020" y="2493818"/>
            <a:ext cx="7391960" cy="166199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Neue Haas Grotesk Text Pro"/>
                <a:ea typeface="+mn-ea"/>
                <a:cs typeface="+mn-cs"/>
              </a:rPr>
              <a:t>Learn more about Re•Storying Autism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Neue Haas Grotesk Tex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A845C"/>
                </a:solidFill>
                <a:effectLst/>
                <a:uLnTx/>
                <a:uFillTx/>
                <a:latin typeface="Neue Haas Grotesk Text Pro"/>
                <a:ea typeface="+mn-ea"/>
                <a:cs typeface="+mn-cs"/>
                <a:hlinkClick r:id="rId2">
                  <a:extLst>
                    <a:ext uri="{A12FA001-AC4F-418D-AE19-62706E023703}">
                      <ahyp:hlinkClr xmlns:ahyp="http://schemas.microsoft.com/office/drawing/2018/hyperlinkcolor" val="tx"/>
                    </a:ext>
                  </a:extLst>
                </a:hlinkClick>
              </a:rPr>
              <a:t>https://www.restoryingautism.com/</a:t>
            </a:r>
            <a:endParaRPr kumimoji="0" lang="en-US" sz="2800" b="0" i="0" u="none" strike="noStrike" kern="1200" cap="none" spc="0" normalizeH="0" baseline="0" noProof="0" dirty="0">
              <a:ln>
                <a:noFill/>
              </a:ln>
              <a:solidFill>
                <a:srgbClr val="1A845C"/>
              </a:solidFill>
              <a:effectLst/>
              <a:uLnTx/>
              <a:uFillTx/>
              <a:latin typeface="Neue Haas Grotesk Tex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Neue Haas Grotesk Text Pro"/>
              <a:ea typeface="+mn-ea"/>
              <a:cs typeface="+mn-cs"/>
            </a:endParaRPr>
          </a:p>
        </p:txBody>
      </p:sp>
    </p:spTree>
    <p:extLst>
      <p:ext uri="{BB962C8B-B14F-4D97-AF65-F5344CB8AC3E}">
        <p14:creationId xmlns:p14="http://schemas.microsoft.com/office/powerpoint/2010/main" val="1912136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E72D5F4-279F-184D-A23F-4CD6BE796CC7}"/>
              </a:ext>
            </a:extLst>
          </p:cNvPr>
          <p:cNvSpPr>
            <a:spLocks noGrp="1"/>
          </p:cNvSpPr>
          <p:nvPr>
            <p:ph type="title"/>
          </p:nvPr>
        </p:nvSpPr>
        <p:spPr>
          <a:xfrm>
            <a:off x="407662" y="120687"/>
            <a:ext cx="11274552" cy="1051560"/>
          </a:xfrm>
        </p:spPr>
        <p:txBody>
          <a:bodyPr>
            <a:noAutofit/>
          </a:bodyPr>
          <a:lstStyle/>
          <a:p>
            <a:r>
              <a:rPr lang="en-US" sz="4000" dirty="0"/>
              <a:t>Virtual Meeting/Conference Recording Notice</a:t>
            </a:r>
          </a:p>
        </p:txBody>
      </p:sp>
      <p:sp>
        <p:nvSpPr>
          <p:cNvPr id="7" name="Content Placeholder 6">
            <a:extLst>
              <a:ext uri="{FF2B5EF4-FFF2-40B4-BE49-F238E27FC236}">
                <a16:creationId xmlns:a16="http://schemas.microsoft.com/office/drawing/2014/main" id="{C7858769-4B14-E14A-BEF8-FA3AD24DE1C3}"/>
              </a:ext>
            </a:extLst>
          </p:cNvPr>
          <p:cNvSpPr>
            <a:spLocks noGrp="1"/>
          </p:cNvSpPr>
          <p:nvPr>
            <p:ph sz="quarter" idx="14"/>
          </p:nvPr>
        </p:nvSpPr>
        <p:spPr>
          <a:xfrm>
            <a:off x="407662" y="1307592"/>
            <a:ext cx="11324090" cy="4498848"/>
          </a:xfrm>
          <a:ln w="3175">
            <a:noFill/>
          </a:ln>
        </p:spPr>
        <p:txBody>
          <a:bodyPr/>
          <a:lstStyle/>
          <a:p>
            <a:r>
              <a:rPr lang="en-US" sz="1600" dirty="0">
                <a:solidFill>
                  <a:schemeClr val="tx1"/>
                </a:solidFill>
              </a:rPr>
              <a:t>The American Institutes for Research</a:t>
            </a:r>
            <a:r>
              <a:rPr lang="en-US" sz="1600" baseline="30000" dirty="0">
                <a:solidFill>
                  <a:schemeClr val="tx1"/>
                </a:solidFill>
              </a:rPr>
              <a:t>®</a:t>
            </a:r>
            <a:r>
              <a:rPr lang="en-US" sz="1600" dirty="0">
                <a:solidFill>
                  <a:schemeClr val="tx1"/>
                </a:solidFill>
              </a:rPr>
              <a:t> (AIR</a:t>
            </a:r>
            <a:r>
              <a:rPr lang="en-US" sz="1600" baseline="30000" dirty="0">
                <a:solidFill>
                  <a:schemeClr val="tx1"/>
                </a:solidFill>
              </a:rPr>
              <a:t>®</a:t>
            </a:r>
            <a:r>
              <a:rPr lang="en-US" sz="1600" dirty="0">
                <a:solidFill>
                  <a:schemeClr val="tx1"/>
                </a:solidFill>
              </a:rPr>
              <a:t>) allows for the recording of audio, visuals, participants, and other information sent, verbalized, or utilized during business-related meetings. By joining a meeting, you automatically consent to such recordings. Any participant who prefers to participate via audio only should disable their video camera so only their audio will be captured. Video and/or audio recordings of any AIR session shall not be transmitted to an external third party without the permission of AIR.</a:t>
            </a:r>
          </a:p>
          <a:p>
            <a:r>
              <a:rPr lang="en-US" sz="1600" kern="100" dirty="0">
                <a:solidFill>
                  <a:schemeClr val="tx1"/>
                </a:solidFill>
                <a:effectLst/>
                <a:ea typeface="Calibri" panose="020F0502020204030204" pitchFamily="34" charset="0"/>
                <a:cs typeface="Times New Roman" panose="02020603050405020304" pitchFamily="18" charset="0"/>
              </a:rPr>
              <a:t>In addition, AIR does not permit participation in AIR meetings through the use of AI bots such as Otter.ai or other AI platforms to record or transcribe conversations for AIR meetings, webinars, or virtual events in lieu of in-person attendance, unless requested as a reasonable accommodation. Any participants who attempt to use AI software for meeting participation will be denied admission, or their session will be terminated once it becomes apparent such software is in use.</a:t>
            </a:r>
          </a:p>
          <a:p>
            <a:endParaRPr lang="en-US" dirty="0"/>
          </a:p>
        </p:txBody>
      </p:sp>
      <p:sp>
        <p:nvSpPr>
          <p:cNvPr id="4" name="Slide Number Placeholder 3">
            <a:extLst>
              <a:ext uri="{FF2B5EF4-FFF2-40B4-BE49-F238E27FC236}">
                <a16:creationId xmlns:a16="http://schemas.microsoft.com/office/drawing/2014/main" id="{E130E939-1258-477B-9D38-06FC983B6DF5}"/>
              </a:ext>
            </a:extLst>
          </p:cNvPr>
          <p:cNvSpPr>
            <a:spLocks noGrp="1"/>
          </p:cNvSpPr>
          <p:nvPr>
            <p:ph type="sldNum" sz="quarter" idx="18"/>
          </p:nvPr>
        </p:nvSpPr>
        <p:spPr/>
        <p:txBody>
          <a:bodyPr/>
          <a:lstStyle/>
          <a:p>
            <a:fld id="{4B92C542-2E6A-4127-B73C-B88CCF8CB051}" type="slidenum">
              <a:rPr lang="en-US" smtClean="0"/>
              <a:t>2</a:t>
            </a:fld>
            <a:endParaRPr lang="en-US" dirty="0"/>
          </a:p>
        </p:txBody>
      </p:sp>
    </p:spTree>
    <p:extLst>
      <p:ext uri="{BB962C8B-B14F-4D97-AF65-F5344CB8AC3E}">
        <p14:creationId xmlns:p14="http://schemas.microsoft.com/office/powerpoint/2010/main" val="708736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E9CBBE-AC27-4CB2-9A8C-6DA97C851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Neue Haas Grotesk Text Pro"/>
              <a:ea typeface="+mn-ea"/>
              <a:cs typeface="+mn-cs"/>
            </a:endParaRPr>
          </a:p>
        </p:txBody>
      </p:sp>
      <p:pic>
        <p:nvPicPr>
          <p:cNvPr id="4" name="Picture 3" descr="Colourful paints and brushes">
            <a:extLst>
              <a:ext uri="{FF2B5EF4-FFF2-40B4-BE49-F238E27FC236}">
                <a16:creationId xmlns:a16="http://schemas.microsoft.com/office/drawing/2014/main" id="{EC3616B8-0A47-159A-1CBC-227EC96F01E3}"/>
              </a:ext>
            </a:extLst>
          </p:cNvPr>
          <p:cNvPicPr>
            <a:picLocks noChangeAspect="1"/>
          </p:cNvPicPr>
          <p:nvPr/>
        </p:nvPicPr>
        <p:blipFill>
          <a:blip r:embed="rId2" cstate="screen">
            <a:alphaModFix amt="44000"/>
            <a:extLst>
              <a:ext uri="{28A0092B-C50C-407E-A947-70E740481C1C}">
                <a14:useLocalDpi xmlns:a14="http://schemas.microsoft.com/office/drawing/2010/main"/>
              </a:ext>
            </a:extLst>
          </a:blip>
          <a:srcRect/>
          <a:stretch/>
        </p:blipFill>
        <p:spPr>
          <a:xfrm>
            <a:off x="21" y="-4"/>
            <a:ext cx="12191979" cy="6857999"/>
          </a:xfrm>
          <a:prstGeom prst="rect">
            <a:avLst/>
          </a:prstGeom>
        </p:spPr>
      </p:pic>
      <p:sp>
        <p:nvSpPr>
          <p:cNvPr id="10" name="Rectangle 9">
            <a:extLst>
              <a:ext uri="{FF2B5EF4-FFF2-40B4-BE49-F238E27FC236}">
                <a16:creationId xmlns:a16="http://schemas.microsoft.com/office/drawing/2014/main" id="{1510558D-AB62-4468-A217-6D39626A6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922924"/>
          </a:xfrm>
          <a:prstGeom prst="rect">
            <a:avLst/>
          </a:prstGeom>
          <a:gradFill>
            <a:gsLst>
              <a:gs pos="10000">
                <a:srgbClr val="000000">
                  <a:alpha val="38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B35C9531-B9FF-E856-63E4-67C5A2A3C1FA}"/>
              </a:ext>
            </a:extLst>
          </p:cNvPr>
          <p:cNvSpPr>
            <a:spLocks noGrp="1"/>
          </p:cNvSpPr>
          <p:nvPr>
            <p:ph type="ctrTitle"/>
          </p:nvPr>
        </p:nvSpPr>
        <p:spPr>
          <a:xfrm>
            <a:off x="1051560" y="1078992"/>
            <a:ext cx="10241280" cy="2732775"/>
          </a:xfrm>
        </p:spPr>
        <p:txBody>
          <a:bodyPr anchor="t">
            <a:normAutofit/>
          </a:bodyPr>
          <a:lstStyle/>
          <a:p>
            <a:r>
              <a:rPr lang="en-US" sz="5600" cap="none" dirty="0"/>
              <a:t>I want to use the arts for KT. </a:t>
            </a:r>
            <a:br>
              <a:rPr lang="en-US" sz="5600" cap="none" dirty="0"/>
            </a:br>
            <a:br>
              <a:rPr lang="en-US" sz="5600" cap="none" dirty="0"/>
            </a:br>
            <a:r>
              <a:rPr lang="en-US" sz="5600" cap="none" dirty="0"/>
              <a:t>Where/how do I start?</a:t>
            </a:r>
          </a:p>
        </p:txBody>
      </p:sp>
      <p:sp useBgFill="1">
        <p:nvSpPr>
          <p:cNvPr id="12" name="Rectangle 11">
            <a:extLst>
              <a:ext uri="{FF2B5EF4-FFF2-40B4-BE49-F238E27FC236}">
                <a16:creationId xmlns:a16="http://schemas.microsoft.com/office/drawing/2014/main" id="{BF0EF3CC-90B1-4D25-8757-67F368728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72001"/>
            <a:ext cx="12192000" cy="2285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Neue Haas Grotesk Text Pro"/>
              <a:ea typeface="+mn-ea"/>
              <a:cs typeface="+mn-cs"/>
            </a:endParaRPr>
          </a:p>
        </p:txBody>
      </p:sp>
      <p:cxnSp>
        <p:nvCxnSpPr>
          <p:cNvPr id="14" name="Straight Connector 13">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755852"/>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977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B9947-5D80-D60A-3F00-E3B79DC58FEB}"/>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2B1E326D-BC3A-7A38-7F3D-019D9888F995}"/>
              </a:ext>
            </a:extLst>
          </p:cNvPr>
          <p:cNvSpPr txBox="1">
            <a:spLocks/>
          </p:cNvSpPr>
          <p:nvPr/>
        </p:nvSpPr>
        <p:spPr>
          <a:xfrm>
            <a:off x="1975540" y="742335"/>
            <a:ext cx="8240915" cy="777181"/>
          </a:xfrm>
          <a:prstGeom prst="rect">
            <a:avLst/>
          </a:prstGeom>
        </p:spPr>
        <p:txBody>
          <a:bodyPr/>
          <a:lstStyle>
            <a:lvl1pPr algn="l" defTabSz="914400" rtl="0" eaLnBrk="1" latinLnBrk="0" hangingPunct="1">
              <a:lnSpc>
                <a:spcPct val="85000"/>
              </a:lnSpc>
              <a:spcBef>
                <a:spcPct val="0"/>
              </a:spcBef>
              <a:buNone/>
              <a:defRPr sz="4400" b="1" kern="1200" cap="none" baseline="0">
                <a:solidFill>
                  <a:schemeClr val="tx1"/>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Neue Haas Grotesk Text Pro"/>
                <a:ea typeface="+mj-ea"/>
                <a:cs typeface="+mj-cs"/>
              </a:rPr>
              <a:t>ABKT Planning  Framework</a:t>
            </a:r>
          </a:p>
        </p:txBody>
      </p:sp>
      <p:pic>
        <p:nvPicPr>
          <p:cNvPr id="4" name="Picture 3" descr="A diagram of goals and impact&#10;&#10;Description automatically generated">
            <a:extLst>
              <a:ext uri="{FF2B5EF4-FFF2-40B4-BE49-F238E27FC236}">
                <a16:creationId xmlns:a16="http://schemas.microsoft.com/office/drawing/2014/main" id="{ED6936F0-4196-3DC7-6B3E-8DF20BA8638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48544" y="1613168"/>
            <a:ext cx="9094912" cy="4598896"/>
          </a:xfrm>
          <a:prstGeom prst="rect">
            <a:avLst/>
          </a:prstGeom>
        </p:spPr>
      </p:pic>
      <p:sp>
        <p:nvSpPr>
          <p:cNvPr id="5" name="TextBox 4">
            <a:extLst>
              <a:ext uri="{FF2B5EF4-FFF2-40B4-BE49-F238E27FC236}">
                <a16:creationId xmlns:a16="http://schemas.microsoft.com/office/drawing/2014/main" id="{FBACC1EF-5643-FCED-1D3F-413A576640AD}"/>
              </a:ext>
            </a:extLst>
          </p:cNvPr>
          <p:cNvSpPr txBox="1"/>
          <p:nvPr/>
        </p:nvSpPr>
        <p:spPr>
          <a:xfrm>
            <a:off x="2203075" y="6008088"/>
            <a:ext cx="778584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noProof="0" dirty="0">
                <a:ln>
                  <a:noFill/>
                </a:ln>
                <a:solidFill>
                  <a:srgbClr val="000000"/>
                </a:solidFill>
                <a:effectLst/>
                <a:uLnTx/>
                <a:uFillTx/>
                <a:latin typeface="Neue Haas Grotesk Text Pro"/>
                <a:ea typeface="+mn-ea"/>
                <a:cs typeface="+mn-cs"/>
              </a:rPr>
              <a:t>Kukkonen, T., &amp; Cooper, A. (2019). An arts-based knowledge translation (ABKT) framework for researchers. </a:t>
            </a:r>
            <a:r>
              <a:rPr kumimoji="0" lang="en-US" sz="1400" b="0" i="1" u="none" strike="noStrike" kern="0" cap="none" spc="0" normalizeH="0" noProof="0" dirty="0">
                <a:ln>
                  <a:noFill/>
                </a:ln>
                <a:solidFill>
                  <a:srgbClr val="000000"/>
                </a:solidFill>
                <a:effectLst/>
                <a:uLnTx/>
                <a:uFillTx/>
                <a:latin typeface="Neue Haas Grotesk Text Pro"/>
                <a:ea typeface="+mn-ea"/>
                <a:cs typeface="+mn-cs"/>
              </a:rPr>
              <a:t>Evidence &amp; Policy 15(2</a:t>
            </a:r>
            <a:r>
              <a:rPr kumimoji="0" lang="en-US" sz="1400" b="0" i="0" u="none" strike="noStrike" kern="0" cap="none" spc="0" normalizeH="0" noProof="0" dirty="0">
                <a:ln>
                  <a:noFill/>
                </a:ln>
                <a:solidFill>
                  <a:srgbClr val="000000"/>
                </a:solidFill>
                <a:effectLst/>
                <a:uLnTx/>
                <a:uFillTx/>
                <a:latin typeface="Neue Haas Grotesk Text Pro"/>
                <a:ea typeface="+mn-ea"/>
                <a:cs typeface="+mn-cs"/>
              </a:rPr>
              <a:t>), 293–311. </a:t>
            </a:r>
          </a:p>
        </p:txBody>
      </p:sp>
    </p:spTree>
    <p:extLst>
      <p:ext uri="{BB962C8B-B14F-4D97-AF65-F5344CB8AC3E}">
        <p14:creationId xmlns:p14="http://schemas.microsoft.com/office/powerpoint/2010/main" val="2026374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775605301"/>
              </p:ext>
            </p:extLst>
          </p:nvPr>
        </p:nvGraphicFramePr>
        <p:xfrm>
          <a:off x="1628826" y="620984"/>
          <a:ext cx="8841679" cy="6237017"/>
        </p:xfrm>
        <a:graphic>
          <a:graphicData uri="http://schemas.openxmlformats.org/presentationml/2006/ole">
            <mc:AlternateContent xmlns:mc="http://schemas.openxmlformats.org/markup-compatibility/2006">
              <mc:Choice xmlns:v="urn:schemas-microsoft-com:vml" Requires="v">
                <p:oleObj name="Document" r:id="rId2" imgW="6084422" imgH="4972959" progId="Word.Document.12">
                  <p:embed/>
                </p:oleObj>
              </mc:Choice>
              <mc:Fallback>
                <p:oleObj name="Document" r:id="rId2" imgW="6084422" imgH="4972959" progId="Word.Document.12">
                  <p:embed/>
                  <p:pic>
                    <p:nvPicPr>
                      <p:cNvPr id="2" name="Object 1"/>
                      <p:cNvPicPr/>
                      <p:nvPr/>
                    </p:nvPicPr>
                    <p:blipFill>
                      <a:blip r:embed="rId3"/>
                      <a:stretch>
                        <a:fillRect/>
                      </a:stretch>
                    </p:blipFill>
                    <p:spPr>
                      <a:xfrm>
                        <a:off x="1628826" y="620984"/>
                        <a:ext cx="8841679" cy="6237017"/>
                      </a:xfrm>
                      <a:prstGeom prst="rect">
                        <a:avLst/>
                      </a:prstGeom>
                    </p:spPr>
                  </p:pic>
                </p:oleObj>
              </mc:Fallback>
            </mc:AlternateContent>
          </a:graphicData>
        </a:graphic>
      </p:graphicFrame>
      <p:sp>
        <p:nvSpPr>
          <p:cNvPr id="3" name="TextBox 2"/>
          <p:cNvSpPr txBox="1"/>
          <p:nvPr/>
        </p:nvSpPr>
        <p:spPr>
          <a:xfrm>
            <a:off x="1628826" y="6483238"/>
            <a:ext cx="332655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noProof="0" dirty="0">
                <a:ln>
                  <a:noFill/>
                </a:ln>
                <a:effectLst/>
                <a:uLnTx/>
                <a:uFillTx/>
                <a:latin typeface="Neue Haas Grotesk Text Pro"/>
                <a:ea typeface="+mn-ea"/>
                <a:cs typeface="+mn-cs"/>
              </a:rPr>
              <a:t>Source. </a:t>
            </a:r>
            <a:r>
              <a:rPr kumimoji="0" lang="en-US" sz="1400" b="0" i="0" u="none" strike="noStrike" kern="0" cap="none" spc="0" normalizeH="0" noProof="0" dirty="0">
                <a:ln>
                  <a:noFill/>
                </a:ln>
                <a:effectLst/>
                <a:uLnTx/>
                <a:uFillTx/>
                <a:latin typeface="Neue Haas Grotesk Text Pro"/>
                <a:ea typeface="+mn-ea"/>
                <a:cs typeface="+mn-cs"/>
              </a:rPr>
              <a:t>Kukkonen and Cooper (2019)</a:t>
            </a:r>
          </a:p>
        </p:txBody>
      </p:sp>
      <p:sp>
        <p:nvSpPr>
          <p:cNvPr id="4" name="TextBox 3"/>
          <p:cNvSpPr txBox="1"/>
          <p:nvPr/>
        </p:nvSpPr>
        <p:spPr>
          <a:xfrm>
            <a:off x="3453564" y="66985"/>
            <a:ext cx="4701543"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Neue Haas Grotesk Text Pro"/>
                <a:ea typeface="+mn-ea"/>
                <a:cs typeface="+mn-cs"/>
              </a:rPr>
              <a:t>Identifying Goals of ABKT</a:t>
            </a:r>
          </a:p>
        </p:txBody>
      </p:sp>
    </p:spTree>
    <p:extLst>
      <p:ext uri="{BB962C8B-B14F-4D97-AF65-F5344CB8AC3E}">
        <p14:creationId xmlns:p14="http://schemas.microsoft.com/office/powerpoint/2010/main" val="2526594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2852" y="289907"/>
            <a:ext cx="9988632"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Neue Haas Grotesk Text Pro"/>
                <a:ea typeface="+mn-ea"/>
                <a:cs typeface="+mn-cs"/>
              </a:rPr>
              <a:t>Choosing an Art Genre and Forming Partnerships</a:t>
            </a:r>
          </a:p>
        </p:txBody>
      </p:sp>
      <p:sp>
        <p:nvSpPr>
          <p:cNvPr id="5" name="TextBox 4"/>
          <p:cNvSpPr txBox="1"/>
          <p:nvPr/>
        </p:nvSpPr>
        <p:spPr>
          <a:xfrm>
            <a:off x="1094306" y="1549358"/>
            <a:ext cx="10620545" cy="49764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67" b="0" i="0" u="none" strike="noStrike" kern="0" cap="none" spc="0" normalizeH="0" noProof="0" dirty="0">
                <a:ln>
                  <a:noFill/>
                </a:ln>
                <a:solidFill>
                  <a:srgbClr val="000000"/>
                </a:solidFill>
                <a:effectLst/>
                <a:uLnTx/>
                <a:uFillTx/>
                <a:latin typeface="Neue Haas Grotesk Text Pro"/>
                <a:ea typeface="+mn-ea"/>
                <a:cs typeface="+mn-cs"/>
              </a:rPr>
              <a:t>Art Genre should be consistent with goals and target audience.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noProof="0" dirty="0">
              <a:ln>
                <a:noFill/>
              </a:ln>
              <a:solidFill>
                <a:srgbClr val="000000">
                  <a:lumMod val="65000"/>
                  <a:lumOff val="35000"/>
                </a:srgbClr>
              </a:solidFill>
              <a:effectLst/>
              <a:uLnTx/>
              <a:uFillTx/>
              <a:latin typeface="Neue Haas Grotesk Tex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0" cap="none" spc="0" normalizeH="0" noProof="0" dirty="0">
                <a:ln>
                  <a:noFill/>
                </a:ln>
                <a:solidFill>
                  <a:srgbClr val="1A845C"/>
                </a:solidFill>
                <a:effectLst/>
                <a:uLnTx/>
                <a:uFillTx/>
                <a:latin typeface="Neue Haas Grotesk Text Pro"/>
                <a:ea typeface="+mn-ea"/>
                <a:cs typeface="+mn-cs"/>
              </a:rPr>
              <a:t>Example: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67" b="0" i="0" u="none" strike="noStrike" kern="0" cap="none" spc="0" normalizeH="0" noProof="0" dirty="0">
                <a:ln>
                  <a:noFill/>
                </a:ln>
                <a:solidFill>
                  <a:srgbClr val="000000"/>
                </a:solidFill>
                <a:effectLst/>
                <a:uLnTx/>
                <a:uFillTx/>
                <a:latin typeface="Neue Haas Grotesk Text Pro"/>
                <a:ea typeface="+mn-ea"/>
                <a:cs typeface="+mn-cs"/>
              </a:rPr>
              <a:t>The goal is to promote awareness of mental health concerns and self-care strategies among teenagers.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noProof="0" dirty="0">
              <a:ln>
                <a:noFill/>
              </a:ln>
              <a:solidFill>
                <a:srgbClr val="000000"/>
              </a:solidFill>
              <a:effectLst/>
              <a:uLnTx/>
              <a:uFillTx/>
              <a:latin typeface="Neue Haas Grotesk Tex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67" b="0" i="1" u="none" strike="noStrike" kern="0" cap="none" spc="0" normalizeH="0" noProof="0" dirty="0">
                <a:ln>
                  <a:noFill/>
                </a:ln>
                <a:solidFill>
                  <a:srgbClr val="000000"/>
                </a:solidFill>
                <a:effectLst/>
                <a:uLnTx/>
                <a:uFillTx/>
                <a:latin typeface="Neue Haas Grotesk Text Pro"/>
                <a:ea typeface="+mn-ea"/>
                <a:cs typeface="+mn-cs"/>
              </a:rPr>
              <a:t>Would you use</a:t>
            </a:r>
            <a:r>
              <a:rPr kumimoji="0" lang="is-IS" sz="2667" b="0" i="1" u="none" strike="noStrike" kern="0" cap="none" spc="0" normalizeH="0" noProof="0" dirty="0">
                <a:ln>
                  <a:noFill/>
                </a:ln>
                <a:solidFill>
                  <a:srgbClr val="000000"/>
                </a:solidFill>
                <a:effectLst/>
                <a:uLnTx/>
                <a:uFillTx/>
                <a:latin typeface="Neue Haas Grotesk Text Pro"/>
                <a:ea typeface="+mn-ea"/>
                <a:cs typeface="+mn-cs"/>
              </a:rPr>
              <a:t>…</a:t>
            </a:r>
            <a:endParaRPr kumimoji="0" lang="en-US" sz="2667" b="0" i="1" u="none" strike="noStrike" kern="0" cap="none" spc="0" normalizeH="0" noProof="0" dirty="0">
              <a:ln>
                <a:noFill/>
              </a:ln>
              <a:solidFill>
                <a:srgbClr val="000000"/>
              </a:solidFill>
              <a:effectLst/>
              <a:uLnTx/>
              <a:uFillTx/>
              <a:latin typeface="Neue Haas Grotesk Tex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noProof="0" dirty="0">
              <a:ln>
                <a:noFill/>
              </a:ln>
              <a:solidFill>
                <a:srgbClr val="000000"/>
              </a:solidFill>
              <a:effectLst/>
              <a:uLnTx/>
              <a:uFillTx/>
              <a:latin typeface="Neue Haas Grotesk Text Pro"/>
              <a:ea typeface="+mn-ea"/>
              <a:cs typeface="+mn-cs"/>
            </a:endParaRPr>
          </a:p>
          <a:p>
            <a:pPr marL="609585" marR="0" lvl="0" indent="-609585" algn="l" defTabSz="914400" rtl="0" eaLnBrk="1" fontAlgn="auto" latinLnBrk="0" hangingPunct="1">
              <a:lnSpc>
                <a:spcPct val="100000"/>
              </a:lnSpc>
              <a:spcBef>
                <a:spcPts val="0"/>
              </a:spcBef>
              <a:spcAft>
                <a:spcPts val="0"/>
              </a:spcAft>
              <a:buClrTx/>
              <a:buSzTx/>
              <a:buFontTx/>
              <a:buAutoNum type="alphaUcParenR"/>
              <a:tabLst/>
              <a:defRPr/>
            </a:pPr>
            <a:r>
              <a:rPr kumimoji="0" lang="en-US" sz="2667" b="0" i="0" u="none" strike="noStrike" kern="0" cap="none" spc="0" normalizeH="0" noProof="0" dirty="0">
                <a:ln>
                  <a:noFill/>
                </a:ln>
                <a:solidFill>
                  <a:srgbClr val="000000"/>
                </a:solidFill>
                <a:effectLst/>
                <a:uLnTx/>
                <a:uFillTx/>
                <a:latin typeface="Neue Haas Grotesk Text Pro"/>
                <a:ea typeface="+mn-ea"/>
                <a:cs typeface="+mn-cs"/>
              </a:rPr>
              <a:t>Slam Poetry		B) Song		C) Theatre</a:t>
            </a:r>
          </a:p>
          <a:p>
            <a:pPr marL="457189" marR="0" lvl="0" indent="-457189" algn="l" defTabSz="914400" rtl="0" eaLnBrk="1" fontAlgn="auto" latinLnBrk="0" hangingPunct="1">
              <a:lnSpc>
                <a:spcPct val="100000"/>
              </a:lnSpc>
              <a:spcBef>
                <a:spcPts val="0"/>
              </a:spcBef>
              <a:spcAft>
                <a:spcPts val="0"/>
              </a:spcAft>
              <a:buClrTx/>
              <a:buSzTx/>
              <a:buFontTx/>
              <a:buAutoNum type="alphaUcParenR"/>
              <a:tabLst/>
              <a:defRPr/>
            </a:pPr>
            <a:endParaRPr kumimoji="0" lang="en-US" sz="2667" b="0" i="0" u="none" strike="noStrike" kern="0" cap="none" spc="0" normalizeH="0" noProof="0" dirty="0">
              <a:ln>
                <a:noFill/>
              </a:ln>
              <a:solidFill>
                <a:srgbClr val="000000"/>
              </a:solidFill>
              <a:effectLst/>
              <a:uLnTx/>
              <a:uFillTx/>
              <a:latin typeface="Neue Haas Grotesk Tex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67" b="0" i="1" u="none" strike="noStrike" kern="0" cap="none" spc="0" normalizeH="0" noProof="0" dirty="0">
                <a:ln>
                  <a:noFill/>
                </a:ln>
                <a:solidFill>
                  <a:srgbClr val="000000"/>
                </a:solidFill>
                <a:effectLst/>
                <a:uLnTx/>
                <a:uFillTx/>
                <a:latin typeface="Neue Haas Grotesk Text Pro"/>
                <a:ea typeface="+mn-ea"/>
                <a:cs typeface="+mn-cs"/>
              </a:rPr>
              <a:t>Who would you need to partner with?</a:t>
            </a:r>
            <a:endParaRPr kumimoji="0" lang="en-US" sz="2400" b="0" i="0" u="none" strike="noStrike" kern="0" cap="none" spc="0" normalizeH="0" noProof="0" dirty="0">
              <a:ln>
                <a:noFill/>
              </a:ln>
              <a:solidFill>
                <a:srgbClr val="000000">
                  <a:lumMod val="65000"/>
                  <a:lumOff val="35000"/>
                </a:srgbClr>
              </a:solidFill>
              <a:effectLst/>
              <a:uLnTx/>
              <a:uFillTx/>
              <a:latin typeface="Neue Haas Grotesk Tex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noProof="0" dirty="0">
              <a:ln>
                <a:noFill/>
              </a:ln>
              <a:solidFill>
                <a:srgbClr val="000000">
                  <a:lumMod val="65000"/>
                  <a:lumOff val="35000"/>
                </a:srgbClr>
              </a:solidFill>
              <a:effectLst/>
              <a:uLnTx/>
              <a:uFillTx/>
              <a:latin typeface="Neue Haas Grotesk Text Pro"/>
              <a:ea typeface="+mn-ea"/>
              <a:cs typeface="+mn-cs"/>
            </a:endParaRPr>
          </a:p>
        </p:txBody>
      </p:sp>
    </p:spTree>
    <p:extLst>
      <p:ext uri="{BB962C8B-B14F-4D97-AF65-F5344CB8AC3E}">
        <p14:creationId xmlns:p14="http://schemas.microsoft.com/office/powerpoint/2010/main" val="791383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744616178"/>
              </p:ext>
            </p:extLst>
          </p:nvPr>
        </p:nvGraphicFramePr>
        <p:xfrm>
          <a:off x="1582959" y="1290690"/>
          <a:ext cx="9010331" cy="5302472"/>
        </p:xfrm>
        <a:graphic>
          <a:graphicData uri="http://schemas.openxmlformats.org/presentationml/2006/ole">
            <mc:AlternateContent xmlns:mc="http://schemas.openxmlformats.org/markup-compatibility/2006">
              <mc:Choice xmlns:v="urn:schemas-microsoft-com:vml" Requires="v">
                <p:oleObj name="Document" r:id="rId3" imgW="6084422" imgH="4235343" progId="Word.Document.12">
                  <p:embed/>
                </p:oleObj>
              </mc:Choice>
              <mc:Fallback>
                <p:oleObj name="Document" r:id="rId3" imgW="6084422" imgH="4235343" progId="Word.Document.12">
                  <p:embed/>
                  <p:pic>
                    <p:nvPicPr>
                      <p:cNvPr id="2" name="Object 1"/>
                      <p:cNvPicPr/>
                      <p:nvPr/>
                    </p:nvPicPr>
                    <p:blipFill>
                      <a:blip r:embed="rId4"/>
                      <a:stretch>
                        <a:fillRect/>
                      </a:stretch>
                    </p:blipFill>
                    <p:spPr>
                      <a:xfrm>
                        <a:off x="1582959" y="1290690"/>
                        <a:ext cx="9010331" cy="5302472"/>
                      </a:xfrm>
                      <a:prstGeom prst="rect">
                        <a:avLst/>
                      </a:prstGeom>
                    </p:spPr>
                  </p:pic>
                </p:oleObj>
              </mc:Fallback>
            </mc:AlternateContent>
          </a:graphicData>
        </a:graphic>
      </p:graphicFrame>
      <p:sp>
        <p:nvSpPr>
          <p:cNvPr id="3" name="Rectangle 2"/>
          <p:cNvSpPr/>
          <p:nvPr/>
        </p:nvSpPr>
        <p:spPr>
          <a:xfrm>
            <a:off x="2691182" y="362165"/>
            <a:ext cx="6367897" cy="6667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a:ln>
                  <a:noFill/>
                </a:ln>
                <a:solidFill>
                  <a:srgbClr val="000000"/>
                </a:solidFill>
                <a:effectLst/>
                <a:uLnTx/>
                <a:uFillTx/>
                <a:latin typeface="Neue Haas Grotesk Text Pro"/>
                <a:ea typeface="+mn-ea"/>
                <a:cs typeface="+mn-cs"/>
              </a:rPr>
              <a:t>Assessing Impact of ABKT</a:t>
            </a:r>
          </a:p>
        </p:txBody>
      </p:sp>
      <p:sp>
        <p:nvSpPr>
          <p:cNvPr id="4" name="TextBox 3"/>
          <p:cNvSpPr txBox="1"/>
          <p:nvPr/>
        </p:nvSpPr>
        <p:spPr>
          <a:xfrm>
            <a:off x="1582959" y="6254608"/>
            <a:ext cx="376577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noProof="0" dirty="0">
                <a:ln>
                  <a:noFill/>
                </a:ln>
                <a:effectLst/>
                <a:uLnTx/>
                <a:uFillTx/>
                <a:latin typeface="Neue Haas Grotesk Text Pro"/>
                <a:ea typeface="+mn-ea"/>
                <a:cs typeface="+mn-cs"/>
              </a:rPr>
              <a:t>Source. </a:t>
            </a:r>
            <a:r>
              <a:rPr kumimoji="0" lang="en-US" sz="1600" b="0" i="0" u="none" strike="noStrike" kern="0" cap="none" spc="0" normalizeH="0" noProof="0" dirty="0">
                <a:ln>
                  <a:noFill/>
                </a:ln>
                <a:effectLst/>
                <a:uLnTx/>
                <a:uFillTx/>
                <a:latin typeface="Neue Haas Grotesk Text Pro"/>
                <a:ea typeface="+mn-ea"/>
                <a:cs typeface="+mn-cs"/>
              </a:rPr>
              <a:t>Kukkonen and Cooper (2019)</a:t>
            </a:r>
          </a:p>
        </p:txBody>
      </p:sp>
    </p:spTree>
    <p:extLst>
      <p:ext uri="{BB962C8B-B14F-4D97-AF65-F5344CB8AC3E}">
        <p14:creationId xmlns:p14="http://schemas.microsoft.com/office/powerpoint/2010/main" val="1663861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9089EED9-F54D-4F20-A2C6-949DE4176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Neue Haas Grotesk Text Pro"/>
              <a:ea typeface="+mn-ea"/>
              <a:cs typeface="+mn-cs"/>
            </a:endParaRPr>
          </a:p>
        </p:txBody>
      </p:sp>
      <p:sp>
        <p:nvSpPr>
          <p:cNvPr id="11" name="Rectangle 10">
            <a:extLst>
              <a:ext uri="{FF2B5EF4-FFF2-40B4-BE49-F238E27FC236}">
                <a16:creationId xmlns:a16="http://schemas.microsoft.com/office/drawing/2014/main" id="{7E46F721-3785-414D-8697-16AF490E6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AEE436D-1839-CCA8-DBFB-23AF7DE2F89F}"/>
              </a:ext>
            </a:extLst>
          </p:cNvPr>
          <p:cNvSpPr>
            <a:spLocks noGrp="1"/>
          </p:cNvSpPr>
          <p:nvPr>
            <p:ph type="ctrTitle"/>
          </p:nvPr>
        </p:nvSpPr>
        <p:spPr>
          <a:xfrm>
            <a:off x="7347591" y="784077"/>
            <a:ext cx="4354818" cy="2380681"/>
          </a:xfrm>
        </p:spPr>
        <p:txBody>
          <a:bodyPr anchor="b">
            <a:normAutofit fontScale="90000"/>
          </a:bodyPr>
          <a:lstStyle/>
          <a:p>
            <a:r>
              <a:rPr lang="en-US" sz="3600" dirty="0">
                <a:solidFill>
                  <a:schemeClr val="accent5">
                    <a:lumMod val="50000"/>
                  </a:schemeClr>
                </a:solidFill>
              </a:rPr>
              <a:t>Change with the earth in mind: </a:t>
            </a:r>
            <a:br>
              <a:rPr lang="en-US" sz="3600" dirty="0">
                <a:solidFill>
                  <a:schemeClr val="accent5">
                    <a:lumMod val="50000"/>
                  </a:schemeClr>
                </a:solidFill>
              </a:rPr>
            </a:br>
            <a:r>
              <a:rPr lang="en-US" sz="3600" dirty="0">
                <a:solidFill>
                  <a:schemeClr val="tx1">
                    <a:lumMod val="85000"/>
                    <a:lumOff val="15000"/>
                  </a:schemeClr>
                </a:solidFill>
              </a:rPr>
              <a:t>A participatory arts-based installation</a:t>
            </a:r>
            <a:endParaRPr lang="en-US" sz="2400" dirty="0">
              <a:solidFill>
                <a:schemeClr val="tx1">
                  <a:lumMod val="85000"/>
                  <a:lumOff val="15000"/>
                </a:schemeClr>
              </a:solidFill>
            </a:endParaRPr>
          </a:p>
        </p:txBody>
      </p:sp>
      <p:sp>
        <p:nvSpPr>
          <p:cNvPr id="3" name="Subtitle 2">
            <a:extLst>
              <a:ext uri="{FF2B5EF4-FFF2-40B4-BE49-F238E27FC236}">
                <a16:creationId xmlns:a16="http://schemas.microsoft.com/office/drawing/2014/main" id="{44C20D0C-7D86-AC8C-C394-50B4C40F3EEA}"/>
              </a:ext>
            </a:extLst>
          </p:cNvPr>
          <p:cNvSpPr>
            <a:spLocks noGrp="1"/>
          </p:cNvSpPr>
          <p:nvPr>
            <p:ph type="subTitle" idx="1"/>
          </p:nvPr>
        </p:nvSpPr>
        <p:spPr>
          <a:xfrm>
            <a:off x="7347591" y="3948835"/>
            <a:ext cx="3600781" cy="2380680"/>
          </a:xfrm>
        </p:spPr>
        <p:txBody>
          <a:bodyPr anchor="t">
            <a:normAutofit fontScale="85000" lnSpcReduction="20000"/>
          </a:bodyPr>
          <a:lstStyle/>
          <a:p>
            <a:r>
              <a:rPr lang="en-US" kern="0" dirty="0">
                <a:solidFill>
                  <a:schemeClr val="tx1">
                    <a:lumMod val="85000"/>
                    <a:lumOff val="15000"/>
                  </a:schemeClr>
                </a:solidFill>
              </a:rPr>
              <a:t>Dr. Tiina Kukkonen</a:t>
            </a:r>
          </a:p>
          <a:p>
            <a:r>
              <a:rPr lang="en-US" kern="0" dirty="0">
                <a:solidFill>
                  <a:schemeClr val="tx1">
                    <a:lumMod val="85000"/>
                    <a:lumOff val="15000"/>
                  </a:schemeClr>
                </a:solidFill>
              </a:rPr>
              <a:t>Dr. Heather E. McGregor</a:t>
            </a:r>
          </a:p>
          <a:p>
            <a:r>
              <a:rPr lang="en-US" kern="0" dirty="0">
                <a:solidFill>
                  <a:schemeClr val="tx1">
                    <a:lumMod val="85000"/>
                    <a:lumOff val="15000"/>
                  </a:schemeClr>
                </a:solidFill>
              </a:rPr>
              <a:t>Micah Flavin, MEd student</a:t>
            </a:r>
          </a:p>
          <a:p>
            <a:endParaRPr lang="en-US" kern="0" dirty="0">
              <a:solidFill>
                <a:schemeClr val="tx1">
                  <a:lumMod val="85000"/>
                  <a:lumOff val="15000"/>
                </a:schemeClr>
              </a:solidFill>
            </a:endParaRPr>
          </a:p>
          <a:p>
            <a:r>
              <a:rPr lang="en-US" i="1" kern="0" dirty="0">
                <a:solidFill>
                  <a:schemeClr val="tx1">
                    <a:lumMod val="85000"/>
                    <a:lumOff val="15000"/>
                  </a:schemeClr>
                </a:solidFill>
              </a:rPr>
              <a:t>Faculty of Education</a:t>
            </a:r>
          </a:p>
          <a:p>
            <a:r>
              <a:rPr lang="en-US" i="1" kern="0" dirty="0">
                <a:solidFill>
                  <a:schemeClr val="tx1">
                    <a:lumMod val="85000"/>
                    <a:lumOff val="15000"/>
                  </a:schemeClr>
                </a:solidFill>
              </a:rPr>
              <a:t>Queen’s University</a:t>
            </a:r>
          </a:p>
        </p:txBody>
      </p:sp>
      <p:pic>
        <p:nvPicPr>
          <p:cNvPr id="4" name="Picture 3" descr="A poster for a art exhibition&#10;&#10;Description automatically generated">
            <a:extLst>
              <a:ext uri="{FF2B5EF4-FFF2-40B4-BE49-F238E27FC236}">
                <a16:creationId xmlns:a16="http://schemas.microsoft.com/office/drawing/2014/main" id="{E79DBEFA-331B-C800-C759-96ADF1FC11DF}"/>
              </a:ext>
            </a:extLst>
          </p:cNvPr>
          <p:cNvPicPr>
            <a:picLocks noChangeAspect="1"/>
          </p:cNvPicPr>
          <p:nvPr/>
        </p:nvPicPr>
        <p:blipFill>
          <a:blip r:embed="rId2"/>
          <a:stretch>
            <a:fillRect/>
          </a:stretch>
        </p:blipFill>
        <p:spPr>
          <a:xfrm>
            <a:off x="0" y="0"/>
            <a:ext cx="6858000" cy="6858000"/>
          </a:xfrm>
          <a:prstGeom prst="rect">
            <a:avLst/>
          </a:prstGeom>
        </p:spPr>
      </p:pic>
    </p:spTree>
    <p:extLst>
      <p:ext uri="{BB962C8B-B14F-4D97-AF65-F5344CB8AC3E}">
        <p14:creationId xmlns:p14="http://schemas.microsoft.com/office/powerpoint/2010/main" val="1017792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02B3F-B90F-03BB-2062-EB722B428195}"/>
              </a:ext>
            </a:extLst>
          </p:cNvPr>
          <p:cNvSpPr>
            <a:spLocks noGrp="1"/>
          </p:cNvSpPr>
          <p:nvPr>
            <p:ph type="title"/>
          </p:nvPr>
        </p:nvSpPr>
        <p:spPr/>
        <p:txBody>
          <a:bodyPr/>
          <a:lstStyle/>
          <a:p>
            <a:r>
              <a:rPr lang="en-US" dirty="0"/>
              <a:t>Project Background</a:t>
            </a:r>
          </a:p>
        </p:txBody>
      </p:sp>
      <p:sp>
        <p:nvSpPr>
          <p:cNvPr id="3" name="Content Placeholder 2">
            <a:extLst>
              <a:ext uri="{FF2B5EF4-FFF2-40B4-BE49-F238E27FC236}">
                <a16:creationId xmlns:a16="http://schemas.microsoft.com/office/drawing/2014/main" id="{2F208DAD-74D4-77A4-F4A0-175F28F5A87A}"/>
              </a:ext>
            </a:extLst>
          </p:cNvPr>
          <p:cNvSpPr>
            <a:spLocks noGrp="1"/>
          </p:cNvSpPr>
          <p:nvPr>
            <p:ph idx="1"/>
          </p:nvPr>
        </p:nvSpPr>
        <p:spPr>
          <a:xfrm>
            <a:off x="1088137" y="2334504"/>
            <a:ext cx="5419541" cy="3838722"/>
          </a:xfrm>
        </p:spPr>
        <p:txBody>
          <a:bodyPr>
            <a:normAutofit fontScale="92500" lnSpcReduction="10000"/>
          </a:bodyPr>
          <a:lstStyle/>
          <a:p>
            <a:pPr>
              <a:buFont typeface="Arial" panose="020B0604020202020204" pitchFamily="34" charset="0"/>
              <a:buChar char="•"/>
            </a:pPr>
            <a:r>
              <a:rPr lang="en-US" kern="0" dirty="0"/>
              <a:t>We have funds to “artify” research in the Faculty of Education, focusing on partnerships between artists and researchers.</a:t>
            </a:r>
          </a:p>
          <a:p>
            <a:pPr>
              <a:buFont typeface="Arial" panose="020B0604020202020204" pitchFamily="34" charset="0"/>
              <a:buChar char="•"/>
            </a:pPr>
            <a:r>
              <a:rPr lang="en-US" kern="0" dirty="0"/>
              <a:t>This was the pilot project, where I was the artist working with Dr. Heather McGregor, lead researcher of the Social Studies &amp; History Education in the Anthropocene Network (SSHEAN).</a:t>
            </a:r>
          </a:p>
          <a:p>
            <a:pPr>
              <a:buFont typeface="Arial" panose="020B0604020202020204" pitchFamily="34" charset="0"/>
              <a:buChar char="•"/>
            </a:pPr>
            <a:r>
              <a:rPr lang="en-US" kern="0" dirty="0"/>
              <a:t>The aim was to find ways to leverage my arts practice to communicate findings or ideas from their research to audiences in our faculty.</a:t>
            </a:r>
          </a:p>
        </p:txBody>
      </p:sp>
      <p:pic>
        <p:nvPicPr>
          <p:cNvPr id="5" name="Picture 4" descr="A roll of clay with a note&#10;&#10;Description automatically generated">
            <a:extLst>
              <a:ext uri="{FF2B5EF4-FFF2-40B4-BE49-F238E27FC236}">
                <a16:creationId xmlns:a16="http://schemas.microsoft.com/office/drawing/2014/main" id="{92922223-628D-D0F7-2ADD-BFBA2EBEAF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6374823" y="857250"/>
            <a:ext cx="6858000" cy="5143500"/>
          </a:xfrm>
          <a:prstGeom prst="rect">
            <a:avLst/>
          </a:prstGeom>
        </p:spPr>
      </p:pic>
    </p:spTree>
    <p:extLst>
      <p:ext uri="{BB962C8B-B14F-4D97-AF65-F5344CB8AC3E}">
        <p14:creationId xmlns:p14="http://schemas.microsoft.com/office/powerpoint/2010/main" val="1968468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12013-6F98-2FCC-F16F-864BA2426820}"/>
              </a:ext>
            </a:extLst>
          </p:cNvPr>
          <p:cNvSpPr>
            <a:spLocks noGrp="1"/>
          </p:cNvSpPr>
          <p:nvPr>
            <p:ph type="title"/>
          </p:nvPr>
        </p:nvSpPr>
        <p:spPr>
          <a:xfrm>
            <a:off x="1088136" y="931674"/>
            <a:ext cx="9922764" cy="1294228"/>
          </a:xfrm>
        </p:spPr>
        <p:txBody>
          <a:bodyPr>
            <a:normAutofit/>
          </a:bodyPr>
          <a:lstStyle/>
          <a:p>
            <a:r>
              <a:rPr lang="en-US" sz="3600" dirty="0"/>
              <a:t>Step 1: </a:t>
            </a:r>
            <a:r>
              <a:rPr lang="en-US" sz="3600" b="0" cap="none" dirty="0"/>
              <a:t>Identify target goals and audiences.</a:t>
            </a:r>
            <a:endParaRPr lang="en-US" sz="3600" b="0" dirty="0"/>
          </a:p>
        </p:txBody>
      </p:sp>
      <p:sp>
        <p:nvSpPr>
          <p:cNvPr id="3" name="Content Placeholder 2">
            <a:extLst>
              <a:ext uri="{FF2B5EF4-FFF2-40B4-BE49-F238E27FC236}">
                <a16:creationId xmlns:a16="http://schemas.microsoft.com/office/drawing/2014/main" id="{459A84AE-B89E-2DBA-DD2B-705569C50A38}"/>
              </a:ext>
            </a:extLst>
          </p:cNvPr>
          <p:cNvSpPr>
            <a:spLocks noGrp="1"/>
          </p:cNvSpPr>
          <p:nvPr>
            <p:ph idx="1"/>
          </p:nvPr>
        </p:nvSpPr>
        <p:spPr>
          <a:xfrm>
            <a:off x="1064895" y="2715532"/>
            <a:ext cx="5007864" cy="3838722"/>
          </a:xfrm>
        </p:spPr>
        <p:txBody>
          <a:bodyPr/>
          <a:lstStyle/>
          <a:p>
            <a:pPr marL="0" indent="0">
              <a:buNone/>
            </a:pPr>
            <a:r>
              <a:rPr lang="en-US" b="1" dirty="0"/>
              <a:t>Goal: </a:t>
            </a:r>
            <a:r>
              <a:rPr lang="en-US" dirty="0"/>
              <a:t>Increasing awareness of and engagement with issues and topics related to climate change education/action</a:t>
            </a:r>
          </a:p>
          <a:p>
            <a:pPr marL="0" indent="0">
              <a:buNone/>
            </a:pPr>
            <a:endParaRPr lang="en-US" dirty="0"/>
          </a:p>
          <a:p>
            <a:pPr marL="0" indent="0">
              <a:buNone/>
            </a:pPr>
            <a:r>
              <a:rPr lang="en-US" b="1" dirty="0"/>
              <a:t>Target audience: </a:t>
            </a:r>
            <a:r>
              <a:rPr lang="en-US" dirty="0"/>
              <a:t>teacher candidates and educational practitioners </a:t>
            </a:r>
          </a:p>
        </p:txBody>
      </p:sp>
      <p:sp>
        <p:nvSpPr>
          <p:cNvPr id="4" name="Pentagon 3">
            <a:extLst>
              <a:ext uri="{FF2B5EF4-FFF2-40B4-BE49-F238E27FC236}">
                <a16:creationId xmlns:a16="http://schemas.microsoft.com/office/drawing/2014/main" id="{CB599FEE-EABA-F50A-6021-3502216A3160}"/>
              </a:ext>
            </a:extLst>
          </p:cNvPr>
          <p:cNvSpPr/>
          <p:nvPr/>
        </p:nvSpPr>
        <p:spPr>
          <a:xfrm rot="10800000">
            <a:off x="6049518" y="2084294"/>
            <a:ext cx="5397828" cy="4034118"/>
          </a:xfrm>
          <a:prstGeom prst="homePlate">
            <a:avLst>
              <a:gd name="adj" fmla="val 29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Neue Haas Grotesk Text Pro"/>
              <a:ea typeface="+mn-ea"/>
              <a:cs typeface="+mn-cs"/>
            </a:endParaRPr>
          </a:p>
        </p:txBody>
      </p:sp>
      <p:sp>
        <p:nvSpPr>
          <p:cNvPr id="5" name="TextBox 4">
            <a:extLst>
              <a:ext uri="{FF2B5EF4-FFF2-40B4-BE49-F238E27FC236}">
                <a16:creationId xmlns:a16="http://schemas.microsoft.com/office/drawing/2014/main" id="{C54FBC6B-2901-389D-3696-206E725B99C4}"/>
              </a:ext>
            </a:extLst>
          </p:cNvPr>
          <p:cNvSpPr txBox="1"/>
          <p:nvPr/>
        </p:nvSpPr>
        <p:spPr>
          <a:xfrm>
            <a:off x="7238418" y="2554167"/>
            <a:ext cx="381896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Neue Haas Grotesk Text Pro"/>
                <a:ea typeface="+mn-ea"/>
                <a:cs typeface="+mn-cs"/>
              </a:rPr>
              <a:t>Three guiding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Neue Haas Grotesk Text Pro"/>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Neue Haas Grotesk Text Pro"/>
                <a:ea typeface="+mn-ea"/>
                <a:cs typeface="+mn-cs"/>
              </a:rPr>
              <a:t>How do you love the Earth and how does the Earth love you?</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srgbClr val="FFFFFF"/>
              </a:solidFill>
              <a:effectLst/>
              <a:uLnTx/>
              <a:uFillTx/>
              <a:latin typeface="Neue Haas Grotesk Text Pro"/>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Neue Haas Grotesk Text Pro"/>
                <a:ea typeface="+mn-ea"/>
                <a:cs typeface="+mn-cs"/>
              </a:rPr>
              <a:t>What makes you feel ready to change with the Earth in mind?</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srgbClr val="FFFFFF"/>
              </a:solidFill>
              <a:effectLst/>
              <a:uLnTx/>
              <a:uFillTx/>
              <a:latin typeface="Neue Haas Grotesk Text Pro"/>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Neue Haas Grotesk Text Pro"/>
                <a:ea typeface="+mn-ea"/>
                <a:cs typeface="+mn-cs"/>
              </a:rPr>
              <a:t>As you move into an uncertain future, what will you bring with you from the past?</a:t>
            </a:r>
          </a:p>
        </p:txBody>
      </p:sp>
    </p:spTree>
    <p:extLst>
      <p:ext uri="{BB962C8B-B14F-4D97-AF65-F5344CB8AC3E}">
        <p14:creationId xmlns:p14="http://schemas.microsoft.com/office/powerpoint/2010/main" val="2705571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61B1731-39D9-4145-8343-C209E1F09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4D212013-6F98-2FCC-F16F-864BA2426820}"/>
              </a:ext>
            </a:extLst>
          </p:cNvPr>
          <p:cNvSpPr>
            <a:spLocks noGrp="1"/>
          </p:cNvSpPr>
          <p:nvPr>
            <p:ph type="title"/>
          </p:nvPr>
        </p:nvSpPr>
        <p:spPr>
          <a:xfrm>
            <a:off x="1113110" y="661182"/>
            <a:ext cx="5425206" cy="1294228"/>
          </a:xfrm>
        </p:spPr>
        <p:txBody>
          <a:bodyPr>
            <a:normAutofit/>
          </a:bodyPr>
          <a:lstStyle/>
          <a:p>
            <a:r>
              <a:rPr lang="en-US" sz="3600" dirty="0"/>
              <a:t>Step 2: </a:t>
            </a:r>
            <a:r>
              <a:rPr lang="en-US" sz="3600" b="0" cap="none" dirty="0"/>
              <a:t>Choose art genre(s).</a:t>
            </a:r>
            <a:endParaRPr lang="en-US" sz="3600" b="0" dirty="0"/>
          </a:p>
        </p:txBody>
      </p:sp>
      <p:cxnSp>
        <p:nvCxnSpPr>
          <p:cNvPr id="18" name="Straight Connector 17">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22" y="1186683"/>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59A84AE-B89E-2DBA-DD2B-705569C50A38}"/>
              </a:ext>
            </a:extLst>
          </p:cNvPr>
          <p:cNvSpPr>
            <a:spLocks noGrp="1"/>
          </p:cNvSpPr>
          <p:nvPr>
            <p:ph idx="1"/>
          </p:nvPr>
        </p:nvSpPr>
        <p:spPr>
          <a:xfrm>
            <a:off x="1113110" y="2447778"/>
            <a:ext cx="5216128" cy="3749040"/>
          </a:xfrm>
        </p:spPr>
        <p:txBody>
          <a:bodyPr>
            <a:normAutofit/>
          </a:bodyPr>
          <a:lstStyle/>
          <a:p>
            <a:pPr marL="0" indent="0">
              <a:buNone/>
            </a:pPr>
            <a:r>
              <a:rPr lang="en-US" sz="2400" b="1" dirty="0"/>
              <a:t>Visual Art: </a:t>
            </a:r>
            <a:r>
              <a:rPr lang="en-US" sz="2400" dirty="0"/>
              <a:t>clay, fibre arts (natural materials)</a:t>
            </a:r>
          </a:p>
          <a:p>
            <a:pPr marL="0" indent="0">
              <a:buNone/>
            </a:pPr>
            <a:r>
              <a:rPr lang="en-US" sz="2400" b="1" dirty="0"/>
              <a:t>Music/Sound: </a:t>
            </a:r>
            <a:r>
              <a:rPr lang="en-US" sz="2400" dirty="0"/>
              <a:t>eco-drone</a:t>
            </a:r>
          </a:p>
          <a:p>
            <a:pPr marL="0" indent="0">
              <a:buNone/>
            </a:pPr>
            <a:r>
              <a:rPr lang="en-US" sz="2400" b="1" dirty="0"/>
              <a:t>Multi-Media: </a:t>
            </a:r>
            <a:r>
              <a:rPr lang="en-US" sz="2400" dirty="0"/>
              <a:t>public installation</a:t>
            </a:r>
            <a:endParaRPr lang="en-US" sz="2400" b="1" dirty="0"/>
          </a:p>
        </p:txBody>
      </p:sp>
      <p:pic>
        <p:nvPicPr>
          <p:cNvPr id="11" name="Picture 10" descr="A desk with speakers and speakers on it&#10;&#10;Description automatically generated">
            <a:extLst>
              <a:ext uri="{FF2B5EF4-FFF2-40B4-BE49-F238E27FC236}">
                <a16:creationId xmlns:a16="http://schemas.microsoft.com/office/drawing/2014/main" id="{CE5F9011-4346-3F0E-28D8-81E191AE39E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6854026" y="470145"/>
            <a:ext cx="3436255" cy="2495964"/>
          </a:xfrm>
          <a:prstGeom prst="rect">
            <a:avLst/>
          </a:prstGeom>
        </p:spPr>
      </p:pic>
      <p:pic>
        <p:nvPicPr>
          <p:cNvPr id="7" name="Picture 6" descr="A blue blanket with lily pads on it&#10;&#10;Description automatically generated">
            <a:extLst>
              <a:ext uri="{FF2B5EF4-FFF2-40B4-BE49-F238E27FC236}">
                <a16:creationId xmlns:a16="http://schemas.microsoft.com/office/drawing/2014/main" id="{270BB4EB-7380-9173-895C-A0896C06A8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6854026" y="3899145"/>
            <a:ext cx="3436255" cy="2495964"/>
          </a:xfrm>
          <a:prstGeom prst="rect">
            <a:avLst/>
          </a:prstGeom>
        </p:spPr>
      </p:pic>
      <p:pic>
        <p:nvPicPr>
          <p:cNvPr id="9" name="Picture 8" descr="A group of clay vases on a green mat&#10;&#10;Description automatically generated">
            <a:extLst>
              <a:ext uri="{FF2B5EF4-FFF2-40B4-BE49-F238E27FC236}">
                <a16:creationId xmlns:a16="http://schemas.microsoft.com/office/drawing/2014/main" id="{AC050A4A-D291-0854-23F0-BCBAA48FDB3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9287950" y="532198"/>
            <a:ext cx="3436255" cy="2371859"/>
          </a:xfrm>
          <a:prstGeom prst="rect">
            <a:avLst/>
          </a:prstGeom>
        </p:spPr>
      </p:pic>
      <p:pic>
        <p:nvPicPr>
          <p:cNvPr id="5" name="Picture 4" descr="A blue and white piece of art on a wall&#10;&#10;Description automatically generated">
            <a:extLst>
              <a:ext uri="{FF2B5EF4-FFF2-40B4-BE49-F238E27FC236}">
                <a16:creationId xmlns:a16="http://schemas.microsoft.com/office/drawing/2014/main" id="{8C0314D7-FD01-9752-6BEB-504A1E12243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2"/>
          <a:stretch/>
        </p:blipFill>
        <p:spPr>
          <a:xfrm rot="10800000">
            <a:off x="9820148" y="3429000"/>
            <a:ext cx="2371859" cy="3436255"/>
          </a:xfrm>
          <a:prstGeom prst="rect">
            <a:avLst/>
          </a:prstGeom>
        </p:spPr>
      </p:pic>
    </p:spTree>
    <p:extLst>
      <p:ext uri="{BB962C8B-B14F-4D97-AF65-F5344CB8AC3E}">
        <p14:creationId xmlns:p14="http://schemas.microsoft.com/office/powerpoint/2010/main" val="2048151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12013-6F98-2FCC-F16F-864BA2426820}"/>
              </a:ext>
            </a:extLst>
          </p:cNvPr>
          <p:cNvSpPr>
            <a:spLocks noGrp="1"/>
          </p:cNvSpPr>
          <p:nvPr>
            <p:ph type="title"/>
          </p:nvPr>
        </p:nvSpPr>
        <p:spPr>
          <a:xfrm>
            <a:off x="1088135" y="928880"/>
            <a:ext cx="9922764" cy="1294228"/>
          </a:xfrm>
        </p:spPr>
        <p:txBody>
          <a:bodyPr>
            <a:normAutofit/>
          </a:bodyPr>
          <a:lstStyle/>
          <a:p>
            <a:r>
              <a:rPr lang="en-US" sz="3600" dirty="0"/>
              <a:t>Step 3: </a:t>
            </a:r>
            <a:r>
              <a:rPr lang="en-US" sz="3600" b="0" cap="none" dirty="0"/>
              <a:t>Build partnerships.</a:t>
            </a:r>
            <a:endParaRPr lang="en-US" sz="3600" b="0" dirty="0"/>
          </a:p>
        </p:txBody>
      </p:sp>
      <p:sp>
        <p:nvSpPr>
          <p:cNvPr id="3" name="Content Placeholder 2">
            <a:extLst>
              <a:ext uri="{FF2B5EF4-FFF2-40B4-BE49-F238E27FC236}">
                <a16:creationId xmlns:a16="http://schemas.microsoft.com/office/drawing/2014/main" id="{459A84AE-B89E-2DBA-DD2B-705569C50A38}"/>
              </a:ext>
            </a:extLst>
          </p:cNvPr>
          <p:cNvSpPr>
            <a:spLocks noGrp="1"/>
          </p:cNvSpPr>
          <p:nvPr>
            <p:ph idx="1"/>
          </p:nvPr>
        </p:nvSpPr>
        <p:spPr>
          <a:xfrm>
            <a:off x="1088135" y="1769423"/>
            <a:ext cx="10476336" cy="4714504"/>
          </a:xfrm>
        </p:spPr>
        <p:txBody>
          <a:bodyPr>
            <a:normAutofit fontScale="85000" lnSpcReduction="10000"/>
          </a:bodyPr>
          <a:lstStyle/>
          <a:p>
            <a:pPr marL="0" indent="0">
              <a:buNone/>
            </a:pPr>
            <a:r>
              <a:rPr lang="en-US" b="1" dirty="0"/>
              <a:t>Partners:</a:t>
            </a:r>
          </a:p>
          <a:p>
            <a:pPr>
              <a:buFont typeface="Arial" panose="020B0604020202020204" pitchFamily="34" charset="0"/>
              <a:buChar char="•"/>
            </a:pPr>
            <a:r>
              <a:rPr lang="en-US" kern="0" dirty="0"/>
              <a:t>Dr. Tiina Kukkonen (Artist-Researcher-Educator)</a:t>
            </a:r>
          </a:p>
          <a:p>
            <a:pPr>
              <a:buFont typeface="Arial" panose="020B0604020202020204" pitchFamily="34" charset="0"/>
              <a:buChar char="•"/>
            </a:pPr>
            <a:r>
              <a:rPr lang="en-US" kern="0" dirty="0"/>
              <a:t>Dr. Heather McGregor (Lead Researcher, SSHEAN)</a:t>
            </a:r>
          </a:p>
          <a:p>
            <a:pPr>
              <a:buFont typeface="Arial" panose="020B0604020202020204" pitchFamily="34" charset="0"/>
              <a:buChar char="•"/>
            </a:pPr>
            <a:r>
              <a:rPr lang="en-US" kern="0" dirty="0"/>
              <a:t>Dr. Amanda Cooper (Associate Dean, Research and Strategic Initiatives) – </a:t>
            </a:r>
            <a:r>
              <a:rPr lang="en-US" i="1" kern="0" dirty="0"/>
              <a:t>provided project funding</a:t>
            </a:r>
          </a:p>
          <a:p>
            <a:pPr>
              <a:buFont typeface="Arial" panose="020B0604020202020204" pitchFamily="34" charset="0"/>
              <a:buChar char="•"/>
            </a:pPr>
            <a:r>
              <a:rPr lang="en-US" kern="0" dirty="0"/>
              <a:t>Dr. Sara Karn (Research Assistant) – </a:t>
            </a:r>
            <a:r>
              <a:rPr lang="en-US" i="1" kern="0" dirty="0"/>
              <a:t>helped with conceptualizing the project, clay workshops</a:t>
            </a:r>
          </a:p>
          <a:p>
            <a:pPr>
              <a:buFont typeface="Arial" panose="020B0604020202020204" pitchFamily="34" charset="0"/>
              <a:buChar char="•"/>
            </a:pPr>
            <a:r>
              <a:rPr lang="en-US" kern="0" dirty="0"/>
              <a:t>Micah Flavin (Grad Student + Musician) </a:t>
            </a:r>
            <a:r>
              <a:rPr lang="en-US" i="1" kern="0" dirty="0"/>
              <a:t>– helped with conceptualizing the project, created eco-drone, helped with exhibition set-up and facilitation</a:t>
            </a:r>
          </a:p>
          <a:p>
            <a:pPr>
              <a:buFont typeface="Arial" panose="020B0604020202020204" pitchFamily="34" charset="0"/>
              <a:buChar char="•"/>
            </a:pPr>
            <a:r>
              <a:rPr lang="en-US" kern="0" dirty="0"/>
              <a:t>Bethany Garner (Local fibre artist) </a:t>
            </a:r>
            <a:r>
              <a:rPr lang="en-US" i="1" kern="0" dirty="0"/>
              <a:t>– helped with indigo dyeing, donated materials</a:t>
            </a:r>
          </a:p>
          <a:p>
            <a:pPr>
              <a:buFont typeface="Arial" panose="020B0604020202020204" pitchFamily="34" charset="0"/>
              <a:buChar char="•"/>
            </a:pPr>
            <a:r>
              <a:rPr lang="en-US" kern="0" dirty="0"/>
              <a:t>Becca Evans (Instructor, PROF 503) + B.Ed. Students – </a:t>
            </a:r>
            <a:r>
              <a:rPr lang="en-US" i="1" kern="0" dirty="0"/>
              <a:t>participated in clay workshops</a:t>
            </a:r>
          </a:p>
          <a:p>
            <a:pPr>
              <a:buFont typeface="Arial" panose="020B0604020202020204" pitchFamily="34" charset="0"/>
              <a:buChar char="•"/>
            </a:pPr>
            <a:r>
              <a:rPr lang="en-US" kern="0" dirty="0"/>
              <a:t>Erin York (Manager of Communications) + Community Initiatives Fund –</a:t>
            </a:r>
            <a:r>
              <a:rPr lang="en-US" i="1" kern="0" dirty="0"/>
              <a:t> additional funding and marketing</a:t>
            </a:r>
          </a:p>
          <a:p>
            <a:pPr>
              <a:buFont typeface="Arial" panose="020B0604020202020204" pitchFamily="34" charset="0"/>
              <a:buChar char="•"/>
            </a:pPr>
            <a:r>
              <a:rPr lang="en-US" kern="0" dirty="0"/>
              <a:t>Soili Kukkonen (Tiina’s mom) </a:t>
            </a:r>
            <a:r>
              <a:rPr lang="en-US" i="1" kern="0" dirty="0"/>
              <a:t>– donated fabric, sewed the backing to the mural</a:t>
            </a:r>
          </a:p>
          <a:p>
            <a:pPr>
              <a:buFont typeface="Arial" panose="020B0604020202020204" pitchFamily="34" charset="0"/>
              <a:buChar char="•"/>
            </a:pPr>
            <a:r>
              <a:rPr lang="en-US" kern="0" dirty="0"/>
              <a:t>Arts Infusion Committee </a:t>
            </a:r>
            <a:r>
              <a:rPr lang="en-US" i="1" kern="0" dirty="0"/>
              <a:t>– provided gallery space and exhibition support</a:t>
            </a:r>
          </a:p>
          <a:p>
            <a:endParaRPr lang="en-US" dirty="0"/>
          </a:p>
        </p:txBody>
      </p:sp>
    </p:spTree>
    <p:extLst>
      <p:ext uri="{BB962C8B-B14F-4D97-AF65-F5344CB8AC3E}">
        <p14:creationId xmlns:p14="http://schemas.microsoft.com/office/powerpoint/2010/main" val="2298391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436D-1839-CCA8-DBFB-23AF7DE2F89F}"/>
              </a:ext>
            </a:extLst>
          </p:cNvPr>
          <p:cNvSpPr>
            <a:spLocks noGrp="1"/>
          </p:cNvSpPr>
          <p:nvPr>
            <p:ph type="ctrTitle"/>
          </p:nvPr>
        </p:nvSpPr>
        <p:spPr>
          <a:xfrm>
            <a:off x="7945983" y="2965863"/>
            <a:ext cx="3959824" cy="2380681"/>
          </a:xfrm>
        </p:spPr>
        <p:txBody>
          <a:bodyPr anchor="b">
            <a:normAutofit fontScale="90000"/>
          </a:bodyPr>
          <a:lstStyle/>
          <a:p>
            <a:r>
              <a:rPr lang="en-US" sz="3600" dirty="0">
                <a:solidFill>
                  <a:schemeClr val="tx1">
                    <a:lumMod val="85000"/>
                    <a:lumOff val="15000"/>
                  </a:schemeClr>
                </a:solidFill>
                <a:latin typeface="Arial" panose="020B0604020202020204" pitchFamily="34" charset="0"/>
                <a:cs typeface="Arial" panose="020B0604020202020204" pitchFamily="34" charset="0"/>
              </a:rPr>
              <a:t>Engaging audiences and Catalyzing Change through the Arts</a:t>
            </a:r>
            <a:br>
              <a:rPr lang="en-US" sz="4400" dirty="0">
                <a:solidFill>
                  <a:schemeClr val="tx1">
                    <a:lumMod val="85000"/>
                    <a:lumOff val="15000"/>
                  </a:schemeClr>
                </a:solidFill>
                <a:latin typeface="Arial" panose="020B0604020202020204" pitchFamily="34" charset="0"/>
                <a:cs typeface="Arial" panose="020B0604020202020204" pitchFamily="34" charset="0"/>
              </a:rPr>
            </a:br>
            <a:br>
              <a:rPr lang="en-US" sz="2700" dirty="0">
                <a:solidFill>
                  <a:schemeClr val="tx1">
                    <a:lumMod val="85000"/>
                    <a:lumOff val="15000"/>
                  </a:schemeClr>
                </a:solidFill>
              </a:rPr>
            </a:br>
            <a:r>
              <a:rPr lang="en-US" sz="2400" dirty="0">
                <a:solidFill>
                  <a:schemeClr val="tx1">
                    <a:lumMod val="85000"/>
                    <a:lumOff val="15000"/>
                  </a:schemeClr>
                </a:solidFill>
                <a:latin typeface="Arial" panose="020B0604020202020204" pitchFamily="34" charset="0"/>
                <a:cs typeface="Arial" panose="020B0604020202020204" pitchFamily="34" charset="0"/>
              </a:rPr>
              <a:t>An Arts-based knowledge translation framework for researchers</a:t>
            </a:r>
          </a:p>
        </p:txBody>
      </p:sp>
      <p:sp>
        <p:nvSpPr>
          <p:cNvPr id="3" name="Subtitle 2">
            <a:extLst>
              <a:ext uri="{FF2B5EF4-FFF2-40B4-BE49-F238E27FC236}">
                <a16:creationId xmlns:a16="http://schemas.microsoft.com/office/drawing/2014/main" id="{44C20D0C-7D86-AC8C-C394-50B4C40F3EEA}"/>
              </a:ext>
            </a:extLst>
          </p:cNvPr>
          <p:cNvSpPr>
            <a:spLocks noGrp="1"/>
          </p:cNvSpPr>
          <p:nvPr>
            <p:ph type="subTitle" idx="1"/>
          </p:nvPr>
        </p:nvSpPr>
        <p:spPr>
          <a:xfrm>
            <a:off x="7945983" y="5686581"/>
            <a:ext cx="3600781" cy="832972"/>
          </a:xfrm>
        </p:spPr>
        <p:txBody>
          <a:bodyPr anchor="t">
            <a:normAutofit fontScale="62500" lnSpcReduction="20000"/>
          </a:bodyPr>
          <a:lstStyle/>
          <a:p>
            <a:r>
              <a:rPr lang="en-US" dirty="0">
                <a:solidFill>
                  <a:schemeClr val="tx1">
                    <a:lumMod val="85000"/>
                    <a:lumOff val="15000"/>
                  </a:schemeClr>
                </a:solidFill>
                <a:latin typeface="Arial" panose="020B0604020202020204" pitchFamily="34" charset="0"/>
                <a:cs typeface="Arial" panose="020B0604020202020204" pitchFamily="34" charset="0"/>
              </a:rPr>
              <a:t>Dr. Tiina Kukkonen</a:t>
            </a:r>
          </a:p>
          <a:p>
            <a:r>
              <a:rPr lang="en-US" dirty="0">
                <a:solidFill>
                  <a:schemeClr val="tx1">
                    <a:lumMod val="85000"/>
                    <a:lumOff val="15000"/>
                  </a:schemeClr>
                </a:solidFill>
                <a:latin typeface="Arial" panose="020B0604020202020204" pitchFamily="34" charset="0"/>
                <a:cs typeface="Arial" panose="020B0604020202020204" pitchFamily="34" charset="0"/>
              </a:rPr>
              <a:t>Faculty of Education, Queen’s University, Canada</a:t>
            </a:r>
          </a:p>
          <a:p>
            <a:endParaRPr lang="en-US" dirty="0">
              <a:solidFill>
                <a:schemeClr val="tx1">
                  <a:lumMod val="85000"/>
                  <a:lumOff val="15000"/>
                </a:schemeClr>
              </a:solidFill>
            </a:endParaRPr>
          </a:p>
        </p:txBody>
      </p:sp>
      <p:pic>
        <p:nvPicPr>
          <p:cNvPr id="13" name="Picture 3">
            <a:extLst>
              <a:ext uri="{FF2B5EF4-FFF2-40B4-BE49-F238E27FC236}">
                <a16:creationId xmlns:a16="http://schemas.microsoft.com/office/drawing/2014/main" id="{A9DD0F8F-31BD-F658-7D5D-8D64E095AF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
            <a:ext cx="7665573" cy="6857999"/>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p:spPr>
      </p:pic>
      <p:sp>
        <p:nvSpPr>
          <p:cNvPr id="4" name="Slide Number Placeholder 3">
            <a:extLst>
              <a:ext uri="{FF2B5EF4-FFF2-40B4-BE49-F238E27FC236}">
                <a16:creationId xmlns:a16="http://schemas.microsoft.com/office/drawing/2014/main" id="{71467416-2D89-7E6E-D8CC-E31A6BDA727E}"/>
              </a:ext>
            </a:extLst>
          </p:cNvPr>
          <p:cNvSpPr>
            <a:spLocks noGrp="1"/>
          </p:cNvSpPr>
          <p:nvPr>
            <p:ph type="sldNum" sz="quarter" idx="12"/>
          </p:nvPr>
        </p:nvSpPr>
        <p:spPr/>
        <p:txBody>
          <a:bodyPr/>
          <a:lstStyle/>
          <a:p>
            <a:fld id="{719D7796-F675-488F-AC46-C88938C80352}" type="slidenum">
              <a:rPr lang="en-US" smtClean="0"/>
              <a:t>3</a:t>
            </a:fld>
            <a:endParaRPr lang="en-US" dirty="0"/>
          </a:p>
        </p:txBody>
      </p:sp>
    </p:spTree>
    <p:extLst>
      <p:ext uri="{BB962C8B-B14F-4D97-AF65-F5344CB8AC3E}">
        <p14:creationId xmlns:p14="http://schemas.microsoft.com/office/powerpoint/2010/main" val="1493139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12013-6F98-2FCC-F16F-864BA2426820}"/>
              </a:ext>
            </a:extLst>
          </p:cNvPr>
          <p:cNvSpPr>
            <a:spLocks noGrp="1"/>
          </p:cNvSpPr>
          <p:nvPr>
            <p:ph type="title"/>
          </p:nvPr>
        </p:nvSpPr>
        <p:spPr>
          <a:xfrm>
            <a:off x="1088135" y="901986"/>
            <a:ext cx="9922764" cy="1294228"/>
          </a:xfrm>
        </p:spPr>
        <p:txBody>
          <a:bodyPr>
            <a:normAutofit/>
          </a:bodyPr>
          <a:lstStyle/>
          <a:p>
            <a:r>
              <a:rPr lang="en-US" sz="3600" dirty="0"/>
              <a:t>Step 4: </a:t>
            </a:r>
            <a:r>
              <a:rPr lang="en-US" sz="3600" b="0" cap="none" dirty="0"/>
              <a:t>Trace and measure impact.</a:t>
            </a:r>
            <a:endParaRPr lang="en-US" sz="3600" b="0" dirty="0"/>
          </a:p>
        </p:txBody>
      </p:sp>
      <p:graphicFrame>
        <p:nvGraphicFramePr>
          <p:cNvPr id="4" name="Table 4">
            <a:extLst>
              <a:ext uri="{FF2B5EF4-FFF2-40B4-BE49-F238E27FC236}">
                <a16:creationId xmlns:a16="http://schemas.microsoft.com/office/drawing/2014/main" id="{D76E634A-4062-EDB2-C608-8312F8B649A7}"/>
              </a:ext>
            </a:extLst>
          </p:cNvPr>
          <p:cNvGraphicFramePr>
            <a:graphicFrameLocks noGrp="1"/>
          </p:cNvGraphicFramePr>
          <p:nvPr>
            <p:extLst>
              <p:ext uri="{D42A27DB-BD31-4B8C-83A1-F6EECF244321}">
                <p14:modId xmlns:p14="http://schemas.microsoft.com/office/powerpoint/2010/main" val="1515202718"/>
              </p:ext>
            </p:extLst>
          </p:nvPr>
        </p:nvGraphicFramePr>
        <p:xfrm>
          <a:off x="1088135" y="1815354"/>
          <a:ext cx="10247736" cy="4551651"/>
        </p:xfrm>
        <a:graphic>
          <a:graphicData uri="http://schemas.openxmlformats.org/drawingml/2006/table">
            <a:tbl>
              <a:tblPr firstRow="1" bandRow="1">
                <a:tableStyleId>{073A0DAA-6AF3-43AB-8588-CEC1D06C72B9}</a:tableStyleId>
              </a:tblPr>
              <a:tblGrid>
                <a:gridCol w="5123868">
                  <a:extLst>
                    <a:ext uri="{9D8B030D-6E8A-4147-A177-3AD203B41FA5}">
                      <a16:colId xmlns:a16="http://schemas.microsoft.com/office/drawing/2014/main" val="731721019"/>
                    </a:ext>
                  </a:extLst>
                </a:gridCol>
                <a:gridCol w="5123868">
                  <a:extLst>
                    <a:ext uri="{9D8B030D-6E8A-4147-A177-3AD203B41FA5}">
                      <a16:colId xmlns:a16="http://schemas.microsoft.com/office/drawing/2014/main" val="1758365553"/>
                    </a:ext>
                  </a:extLst>
                </a:gridCol>
              </a:tblGrid>
              <a:tr h="424419">
                <a:tc>
                  <a:txBody>
                    <a:bodyPr/>
                    <a:lstStyle/>
                    <a:p>
                      <a:r>
                        <a:rPr lang="en-US" sz="1600" kern="0" baseline="0" dirty="0"/>
                        <a:t>Impact Category</a:t>
                      </a:r>
                    </a:p>
                  </a:txBody>
                  <a:tcPr/>
                </a:tc>
                <a:tc>
                  <a:txBody>
                    <a:bodyPr/>
                    <a:lstStyle/>
                    <a:p>
                      <a:r>
                        <a:rPr lang="en-US" sz="1600" kern="0" baseline="0" dirty="0"/>
                        <a:t>Indicators</a:t>
                      </a:r>
                    </a:p>
                  </a:txBody>
                  <a:tcPr/>
                </a:tc>
                <a:extLst>
                  <a:ext uri="{0D108BD9-81ED-4DB2-BD59-A6C34878D82A}">
                    <a16:rowId xmlns:a16="http://schemas.microsoft.com/office/drawing/2014/main" val="1737338188"/>
                  </a:ext>
                </a:extLst>
              </a:tr>
              <a:tr h="760602">
                <a:tc>
                  <a:txBody>
                    <a:bodyPr/>
                    <a:lstStyle/>
                    <a:p>
                      <a:r>
                        <a:rPr lang="en-US" sz="1600" b="1" kern="0" baseline="0" dirty="0"/>
                        <a:t>Reach Indicators: </a:t>
                      </a:r>
                      <a:r>
                        <a:rPr lang="en-US" sz="1600" b="0" kern="0" baseline="0" dirty="0"/>
                        <a:t>M</a:t>
                      </a:r>
                      <a:r>
                        <a:rPr lang="en-US" sz="1600" kern="0" baseline="0" dirty="0"/>
                        <a:t>easure how many people a particular project, performance, or product has reached</a:t>
                      </a:r>
                    </a:p>
                  </a:txBody>
                  <a:tcPr/>
                </a:tc>
                <a:tc>
                  <a:txBody>
                    <a:bodyPr/>
                    <a:lstStyle/>
                    <a:p>
                      <a:pPr marL="285750" indent="-285750">
                        <a:buFont typeface="Arial" panose="020B0604020202020204" pitchFamily="34" charset="0"/>
                        <a:buChar char="•"/>
                      </a:pPr>
                      <a:r>
                        <a:rPr lang="en-US" sz="1600" kern="0" baseline="0" dirty="0"/>
                        <a:t>Teacher candidates who participated in the clay workshops (n = 53)</a:t>
                      </a:r>
                    </a:p>
                    <a:p>
                      <a:pPr marL="285750" indent="-285750">
                        <a:buFont typeface="Arial" panose="020B0604020202020204" pitchFamily="34" charset="0"/>
                        <a:buChar char="•"/>
                      </a:pPr>
                      <a:r>
                        <a:rPr lang="en-US" sz="1600" kern="0" baseline="0" dirty="0"/>
                        <a:t>Gallery visitors (n = 88)</a:t>
                      </a:r>
                    </a:p>
                    <a:p>
                      <a:pPr marL="285750" indent="-285750">
                        <a:buFont typeface="Arial" panose="020B0604020202020204" pitchFamily="34" charset="0"/>
                        <a:buChar char="•"/>
                      </a:pPr>
                      <a:endParaRPr lang="en-US" sz="1600" kern="0" baseline="0" dirty="0">
                        <a:highlight>
                          <a:srgbClr val="FFFF00"/>
                        </a:highlight>
                      </a:endParaRPr>
                    </a:p>
                  </a:txBody>
                  <a:tcPr/>
                </a:tc>
                <a:extLst>
                  <a:ext uri="{0D108BD9-81ED-4DB2-BD59-A6C34878D82A}">
                    <a16:rowId xmlns:a16="http://schemas.microsoft.com/office/drawing/2014/main" val="754158098"/>
                  </a:ext>
                </a:extLst>
              </a:tr>
              <a:tr h="1494201">
                <a:tc>
                  <a:txBody>
                    <a:bodyPr/>
                    <a:lstStyle/>
                    <a:p>
                      <a:r>
                        <a:rPr lang="en-US" sz="1600" b="1" kern="0" baseline="0" dirty="0"/>
                        <a:t>Partnership and Collaboration Indicators: </a:t>
                      </a:r>
                      <a:r>
                        <a:rPr lang="en-US" sz="1600" b="0" kern="0" baseline="0" dirty="0"/>
                        <a:t>M</a:t>
                      </a:r>
                      <a:r>
                        <a:rPr lang="en-US" sz="1600" kern="0" baseline="0" dirty="0"/>
                        <a:t>easure processes of coproduction and dissemination of ABKT with different partners </a:t>
                      </a:r>
                    </a:p>
                    <a:p>
                      <a:pPr marL="285750" indent="-285750">
                        <a:buFont typeface="Wingdings" pitchFamily="2" charset="2"/>
                        <a:buChar char="Ø"/>
                      </a:pPr>
                      <a:r>
                        <a:rPr lang="en-US" sz="1600" kern="0" baseline="0" dirty="0"/>
                        <a:t>Number of products developed</a:t>
                      </a:r>
                    </a:p>
                    <a:p>
                      <a:pPr marL="285750" indent="-285750">
                        <a:buFont typeface="Wingdings" pitchFamily="2" charset="2"/>
                        <a:buChar char="Ø"/>
                      </a:pPr>
                      <a:r>
                        <a:rPr lang="en-US" sz="1600" kern="0" baseline="0" dirty="0"/>
                        <a:t>Number and type of capacity-building efforts</a:t>
                      </a:r>
                    </a:p>
                    <a:p>
                      <a:pPr marL="285750" indent="-285750">
                        <a:buFont typeface="Wingdings" pitchFamily="2" charset="2"/>
                        <a:buChar char="Ø"/>
                      </a:pPr>
                      <a:r>
                        <a:rPr lang="en-US" sz="1600" kern="0" baseline="0" dirty="0"/>
                        <a:t>Engagement of stakeholders</a:t>
                      </a:r>
                    </a:p>
                  </a:txBody>
                  <a:tcPr/>
                </a:tc>
                <a:tc>
                  <a:txBody>
                    <a:bodyPr/>
                    <a:lstStyle/>
                    <a:p>
                      <a:pPr marL="285750" indent="-285750">
                        <a:buFont typeface="Arial" panose="020B0604020202020204" pitchFamily="34" charset="0"/>
                        <a:buChar char="•"/>
                      </a:pPr>
                      <a:r>
                        <a:rPr lang="en-US" sz="1600" kern="0" baseline="0" dirty="0"/>
                        <a:t>Clay-making workshops (n = 2)</a:t>
                      </a:r>
                    </a:p>
                    <a:p>
                      <a:pPr marL="285750" indent="-285750">
                        <a:buFont typeface="Arial" panose="020B0604020202020204" pitchFamily="34" charset="0"/>
                        <a:buChar char="•"/>
                      </a:pPr>
                      <a:r>
                        <a:rPr lang="en-US" sz="1600" kern="0" baseline="0" dirty="0"/>
                        <a:t>Collaborative mural-making activity (n = 1)</a:t>
                      </a:r>
                    </a:p>
                    <a:p>
                      <a:pPr marL="285750" indent="-285750">
                        <a:buFont typeface="Arial" panose="020B0604020202020204" pitchFamily="34" charset="0"/>
                        <a:buChar char="•"/>
                      </a:pPr>
                      <a:r>
                        <a:rPr lang="en-US" sz="1600" kern="0" baseline="0" dirty="0"/>
                        <a:t>Installation consisting of 53 clay “listening devices,” 1 eco-drone, 1 fabric mural, 1 felt artwork, 5 clay lily pads</a:t>
                      </a:r>
                    </a:p>
                    <a:p>
                      <a:pPr marL="285750" indent="-285750">
                        <a:buFont typeface="Arial" panose="020B0604020202020204" pitchFamily="34" charset="0"/>
                        <a:buChar char="•"/>
                      </a:pPr>
                      <a:r>
                        <a:rPr lang="en-US" sz="1600" kern="0" baseline="0" dirty="0"/>
                        <a:t>Journal articles (n = 2)</a:t>
                      </a:r>
                    </a:p>
                    <a:p>
                      <a:pPr marL="285750" indent="-285750">
                        <a:buFont typeface="Arial" panose="020B0604020202020204" pitchFamily="34" charset="0"/>
                        <a:buChar char="•"/>
                      </a:pPr>
                      <a:r>
                        <a:rPr lang="en-US" sz="1600" kern="0" baseline="0" dirty="0"/>
                        <a:t>Conference presentations (n = 2)</a:t>
                      </a:r>
                    </a:p>
                    <a:p>
                      <a:pPr marL="285750" indent="-285750">
                        <a:buFont typeface="Arial" panose="020B0604020202020204" pitchFamily="34" charset="0"/>
                        <a:buChar char="•"/>
                      </a:pPr>
                      <a:r>
                        <a:rPr lang="en-US" sz="1600" kern="0" baseline="0" dirty="0"/>
                        <a:t>Informal observations of audience engagement</a:t>
                      </a:r>
                    </a:p>
                    <a:p>
                      <a:pPr marL="285750" indent="-285750">
                        <a:buFont typeface="Arial" panose="020B0604020202020204" pitchFamily="34" charset="0"/>
                        <a:buChar char="•"/>
                      </a:pPr>
                      <a:endParaRPr lang="en-US" sz="1600" kern="0" baseline="0" dirty="0"/>
                    </a:p>
                  </a:txBody>
                  <a:tcPr/>
                </a:tc>
                <a:extLst>
                  <a:ext uri="{0D108BD9-81ED-4DB2-BD59-A6C34878D82A}">
                    <a16:rowId xmlns:a16="http://schemas.microsoft.com/office/drawing/2014/main" val="2135957075"/>
                  </a:ext>
                </a:extLst>
              </a:tr>
              <a:tr h="774432">
                <a:tc>
                  <a:txBody>
                    <a:bodyPr/>
                    <a:lstStyle/>
                    <a:p>
                      <a:r>
                        <a:rPr lang="en-US" sz="1600" b="1" kern="0" baseline="0" dirty="0"/>
                        <a:t>Usefulness indicators: </a:t>
                      </a:r>
                      <a:r>
                        <a:rPr lang="en-US" sz="1600" b="0" kern="0" baseline="0" dirty="0"/>
                        <a:t>M</a:t>
                      </a:r>
                      <a:r>
                        <a:rPr lang="en-US" sz="1600" kern="0" baseline="0" dirty="0"/>
                        <a:t>easure whether a target audience found the ABKT products useful</a:t>
                      </a:r>
                    </a:p>
                  </a:txBody>
                  <a:tcPr/>
                </a:tc>
                <a:tc>
                  <a:txBody>
                    <a:bodyPr/>
                    <a:lstStyle/>
                    <a:p>
                      <a:pPr marL="285750" indent="-285750">
                        <a:buFont typeface="Arial" panose="020B0604020202020204" pitchFamily="34" charset="0"/>
                        <a:buChar char="•"/>
                      </a:pPr>
                      <a:r>
                        <a:rPr lang="en-US" sz="1600" kern="0" baseline="0" dirty="0"/>
                        <a:t>Guestbook comments: “beautiful” “peaceful” “moving” “inspiring”</a:t>
                      </a:r>
                    </a:p>
                  </a:txBody>
                  <a:tcPr/>
                </a:tc>
                <a:extLst>
                  <a:ext uri="{0D108BD9-81ED-4DB2-BD59-A6C34878D82A}">
                    <a16:rowId xmlns:a16="http://schemas.microsoft.com/office/drawing/2014/main" val="2207429833"/>
                  </a:ext>
                </a:extLst>
              </a:tr>
            </a:tbl>
          </a:graphicData>
        </a:graphic>
      </p:graphicFrame>
    </p:spTree>
    <p:extLst>
      <p:ext uri="{BB962C8B-B14F-4D97-AF65-F5344CB8AC3E}">
        <p14:creationId xmlns:p14="http://schemas.microsoft.com/office/powerpoint/2010/main" val="4014641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EE23E-A749-B024-B79B-DAB4617FB19B}"/>
              </a:ext>
            </a:extLst>
          </p:cNvPr>
          <p:cNvSpPr>
            <a:spLocks noGrp="1"/>
          </p:cNvSpPr>
          <p:nvPr>
            <p:ph type="title"/>
          </p:nvPr>
        </p:nvSpPr>
        <p:spPr>
          <a:xfrm>
            <a:off x="1021346" y="912115"/>
            <a:ext cx="9922764" cy="1294228"/>
          </a:xfrm>
        </p:spPr>
        <p:txBody>
          <a:bodyPr>
            <a:normAutofit/>
          </a:bodyPr>
          <a:lstStyle/>
          <a:p>
            <a:r>
              <a:rPr lang="en-US" sz="4000" dirty="0"/>
              <a:t>Some Reflections From the Core Team</a:t>
            </a:r>
          </a:p>
        </p:txBody>
      </p:sp>
      <p:sp>
        <p:nvSpPr>
          <p:cNvPr id="3" name="Content Placeholder 2">
            <a:extLst>
              <a:ext uri="{FF2B5EF4-FFF2-40B4-BE49-F238E27FC236}">
                <a16:creationId xmlns:a16="http://schemas.microsoft.com/office/drawing/2014/main" id="{7C03BB69-7C58-6C75-8692-635EAF778BFC}"/>
              </a:ext>
            </a:extLst>
          </p:cNvPr>
          <p:cNvSpPr>
            <a:spLocks noGrp="1"/>
          </p:cNvSpPr>
          <p:nvPr>
            <p:ph idx="1"/>
          </p:nvPr>
        </p:nvSpPr>
        <p:spPr>
          <a:xfrm>
            <a:off x="594316" y="2109510"/>
            <a:ext cx="3246358" cy="4267536"/>
          </a:xfrm>
          <a:solidFill>
            <a:schemeClr val="accent6">
              <a:lumMod val="50000"/>
            </a:schemeClr>
          </a:solidFill>
        </p:spPr>
        <p:txBody>
          <a:bodyPr>
            <a:normAutofit fontScale="92500"/>
          </a:bodyPr>
          <a:lstStyle/>
          <a:p>
            <a:pPr marL="0" indent="0">
              <a:buNone/>
            </a:pPr>
            <a:r>
              <a:rPr lang="en-US" sz="1600" b="1" kern="0" dirty="0">
                <a:solidFill>
                  <a:schemeClr val="bg1"/>
                </a:solidFill>
              </a:rPr>
              <a:t>HEATHER</a:t>
            </a:r>
            <a:r>
              <a:rPr lang="en-US" sz="1600" kern="0" dirty="0">
                <a:solidFill>
                  <a:schemeClr val="bg1"/>
                </a:solidFill>
              </a:rPr>
              <a:t> </a:t>
            </a:r>
          </a:p>
          <a:p>
            <a:pPr marL="0" indent="0">
              <a:buNone/>
            </a:pPr>
            <a:r>
              <a:rPr lang="en-US" sz="1600" i="1" kern="0" dirty="0">
                <a:solidFill>
                  <a:schemeClr val="bg1"/>
                </a:solidFill>
              </a:rPr>
              <a:t>Researcher, SSHEAN team leader</a:t>
            </a:r>
          </a:p>
          <a:p>
            <a:pPr>
              <a:buFont typeface="Arial" panose="020B0604020202020204" pitchFamily="34" charset="0"/>
              <a:buChar char="•"/>
            </a:pPr>
            <a:r>
              <a:rPr lang="en-US" sz="1600" kern="0" dirty="0">
                <a:solidFill>
                  <a:schemeClr val="bg1"/>
                </a:solidFill>
              </a:rPr>
              <a:t>Super keen to collaborate, but unsure about process, artist expectations, and terms of collaboration</a:t>
            </a:r>
          </a:p>
          <a:p>
            <a:pPr>
              <a:buFont typeface="Arial" panose="020B0604020202020204" pitchFamily="34" charset="0"/>
              <a:buChar char="•"/>
            </a:pPr>
            <a:r>
              <a:rPr lang="en-US" sz="1600" kern="0" dirty="0">
                <a:solidFill>
                  <a:schemeClr val="bg1"/>
                </a:solidFill>
              </a:rPr>
              <a:t>Motivated by the opportunity to try a different approach to research work and KMb</a:t>
            </a:r>
          </a:p>
          <a:p>
            <a:pPr>
              <a:buFont typeface="Arial" panose="020B0604020202020204" pitchFamily="34" charset="0"/>
              <a:buChar char="•"/>
            </a:pPr>
            <a:r>
              <a:rPr lang="en-US" sz="1600" kern="0" dirty="0">
                <a:solidFill>
                  <a:schemeClr val="bg1"/>
                </a:solidFill>
              </a:rPr>
              <a:t>Importance of involving entire research team and inviting Tiina to be part of the team</a:t>
            </a:r>
          </a:p>
          <a:p>
            <a:pPr marL="0" indent="0">
              <a:buNone/>
            </a:pPr>
            <a:endParaRPr lang="en-US" kern="0" dirty="0"/>
          </a:p>
        </p:txBody>
      </p:sp>
      <p:sp>
        <p:nvSpPr>
          <p:cNvPr id="4" name="Content Placeholder 2">
            <a:extLst>
              <a:ext uri="{FF2B5EF4-FFF2-40B4-BE49-F238E27FC236}">
                <a16:creationId xmlns:a16="http://schemas.microsoft.com/office/drawing/2014/main" id="{D5D89D09-22A7-5DBF-8D53-3D5D93B54C00}"/>
              </a:ext>
            </a:extLst>
          </p:cNvPr>
          <p:cNvSpPr txBox="1">
            <a:spLocks/>
          </p:cNvSpPr>
          <p:nvPr/>
        </p:nvSpPr>
        <p:spPr>
          <a:xfrm>
            <a:off x="7587991" y="2109510"/>
            <a:ext cx="3918595" cy="4267538"/>
          </a:xfrm>
          <a:prstGeom prst="rect">
            <a:avLst/>
          </a:prstGeom>
          <a:solidFill>
            <a:schemeClr val="accent4">
              <a:lumMod val="75000"/>
            </a:schemeClr>
          </a:solidFill>
        </p:spPr>
        <p:txBody>
          <a:bodyPr vert="horz" lIns="91440" tIns="45720" rIns="91440" bIns="45720" rtlCol="0">
            <a:noAutofit/>
          </a:bodyPr>
          <a:lst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1000"/>
              </a:spcBef>
              <a:spcAft>
                <a:spcPts val="0"/>
              </a:spcAft>
              <a:buClrTx/>
              <a:buSzTx/>
              <a:buFont typeface="Neue Haas Grotesk Text Pro" panose="020B0504020202020204" pitchFamily="34" charset="0"/>
              <a:buNone/>
              <a:tabLst/>
              <a:defRPr/>
            </a:pPr>
            <a:r>
              <a:rPr kumimoji="0" lang="en-US" sz="1500" b="1" i="0" u="none" strike="noStrike" kern="0" cap="none" spc="0" normalizeH="0" baseline="0" noProof="0" dirty="0">
                <a:ln>
                  <a:noFill/>
                </a:ln>
                <a:effectLst/>
                <a:uLnTx/>
                <a:uFillTx/>
                <a:latin typeface="Neue Haas Grotesk Text Pro"/>
                <a:ea typeface="+mn-ea"/>
                <a:cs typeface="+mn-cs"/>
              </a:rPr>
              <a:t>MICAH</a:t>
            </a:r>
            <a:endParaRPr kumimoji="0" lang="en-US" sz="1500" b="0" i="0" u="none" strike="noStrike" kern="0" cap="none" spc="0" normalizeH="0" baseline="0" noProof="0" dirty="0">
              <a:ln>
                <a:noFill/>
              </a:ln>
              <a:effectLst/>
              <a:uLnTx/>
              <a:uFillTx/>
              <a:latin typeface="Neue Haas Grotesk Text Pro"/>
              <a:ea typeface="+mn-ea"/>
              <a:cs typeface="+mn-cs"/>
            </a:endParaRPr>
          </a:p>
          <a:p>
            <a:pPr marL="0" marR="0" lvl="0" indent="0" algn="l" defTabSz="914400" rtl="0" eaLnBrk="1" fontAlgn="auto" latinLnBrk="0" hangingPunct="1">
              <a:lnSpc>
                <a:spcPct val="130000"/>
              </a:lnSpc>
              <a:spcBef>
                <a:spcPts val="1000"/>
              </a:spcBef>
              <a:spcAft>
                <a:spcPts val="0"/>
              </a:spcAft>
              <a:buClrTx/>
              <a:buSzTx/>
              <a:buFont typeface="Neue Haas Grotesk Text Pro" panose="020B0504020202020204" pitchFamily="34" charset="0"/>
              <a:buNone/>
              <a:tabLst/>
              <a:defRPr/>
            </a:pPr>
            <a:r>
              <a:rPr kumimoji="0" lang="en-US" sz="1500" b="0" i="1" u="none" strike="noStrike" kern="0" cap="none" spc="0" normalizeH="0" baseline="0" noProof="0" dirty="0">
                <a:ln>
                  <a:noFill/>
                </a:ln>
                <a:effectLst/>
                <a:uLnTx/>
                <a:uFillTx/>
                <a:latin typeface="Neue Haas Grotesk Text Pro"/>
                <a:ea typeface="+mn-ea"/>
                <a:cs typeface="+mn-cs"/>
              </a:rPr>
              <a:t>Artist, graduate student, </a:t>
            </a:r>
            <a:r>
              <a:rPr kumimoji="0" lang="en-US" sz="1500" b="0" i="1" u="none" strike="noStrike" kern="0" cap="none" spc="0" normalizeH="0" noProof="0" dirty="0">
                <a:ln>
                  <a:noFill/>
                </a:ln>
                <a:effectLst/>
                <a:uLnTx/>
                <a:uFillTx/>
                <a:latin typeface="Neue Haas Grotesk Text Pro"/>
                <a:ea typeface="+mn-ea"/>
                <a:cs typeface="+mn-cs"/>
              </a:rPr>
              <a:t>SSHEAN</a:t>
            </a:r>
            <a:r>
              <a:rPr kumimoji="0" lang="en-US" sz="1500" b="0" i="1" u="none" strike="noStrike" kern="0" cap="none" spc="0" normalizeH="0" baseline="0" noProof="0" dirty="0">
                <a:ln>
                  <a:noFill/>
                </a:ln>
                <a:effectLst/>
                <a:uLnTx/>
                <a:uFillTx/>
                <a:latin typeface="Neue Haas Grotesk Text Pro"/>
                <a:ea typeface="+mn-ea"/>
                <a:cs typeface="+mn-cs"/>
              </a:rPr>
              <a:t> member</a:t>
            </a:r>
          </a:p>
          <a:p>
            <a:pPr marR="0" lvl="0" algn="l" defTabSz="914400" rtl="0" eaLnBrk="1" fontAlgn="auto" latinLnBrk="0" hangingPunct="1">
              <a:lnSpc>
                <a:spcPct val="130000"/>
              </a:lnSpc>
              <a:spcBef>
                <a:spcPts val="1000"/>
              </a:spcBef>
              <a:spcAft>
                <a:spcPts val="0"/>
              </a:spcAft>
              <a:buClrTx/>
              <a:buSzTx/>
              <a:buFont typeface="Arial" panose="020B0604020202020204" pitchFamily="34" charset="0"/>
              <a:buChar char="•"/>
              <a:tabLst/>
              <a:defRPr/>
            </a:pPr>
            <a:r>
              <a:rPr kumimoji="0" lang="en-US" sz="1500" b="0" i="0" u="none" strike="noStrike" kern="0" cap="none" spc="0" normalizeH="0" noProof="0" dirty="0">
                <a:ln>
                  <a:noFill/>
                </a:ln>
                <a:effectLst/>
                <a:uLnTx/>
                <a:uFillTx/>
                <a:latin typeface="Neue Haas Grotesk Text Pro"/>
                <a:ea typeface="+mn-ea"/>
                <a:cs typeface="+mn-cs"/>
              </a:rPr>
              <a:t>Interested in the process of asking important questions with a community of people</a:t>
            </a:r>
            <a:r>
              <a:rPr kumimoji="0" lang="en-US" sz="1500" b="0" i="0" u="none" strike="noStrike" kern="0" cap="none" spc="0" normalizeH="0" baseline="0" noProof="0" dirty="0">
                <a:ln>
                  <a:noFill/>
                </a:ln>
                <a:effectLst/>
                <a:uLnTx/>
                <a:uFillTx/>
                <a:latin typeface="Neue Haas Grotesk Text Pro"/>
                <a:ea typeface="+mn-ea"/>
                <a:cs typeface="+mn-cs"/>
              </a:rPr>
              <a:t>, rather than alone</a:t>
            </a:r>
          </a:p>
          <a:p>
            <a:pPr marR="0" lvl="0" algn="l" defTabSz="914400" rtl="0" eaLnBrk="1" fontAlgn="auto" latinLnBrk="0" hangingPunct="1">
              <a:lnSpc>
                <a:spcPct val="130000"/>
              </a:lnSpc>
              <a:spcBef>
                <a:spcPts val="1000"/>
              </a:spcBef>
              <a:spcAft>
                <a:spcPts val="0"/>
              </a:spcAft>
              <a:buClrTx/>
              <a:buSzTx/>
              <a:buFont typeface="Arial" panose="020B0604020202020204" pitchFamily="34" charset="0"/>
              <a:buChar char="•"/>
              <a:tabLst/>
              <a:defRPr/>
            </a:pPr>
            <a:r>
              <a:rPr kumimoji="0" lang="en-US" sz="1500" b="0" i="0" u="none" strike="noStrike" kern="0" cap="none" spc="0" normalizeH="0" baseline="0" noProof="0" dirty="0">
                <a:ln>
                  <a:noFill/>
                </a:ln>
                <a:effectLst/>
                <a:uLnTx/>
                <a:uFillTx/>
                <a:latin typeface="Neue Haas Grotesk Text Pro"/>
                <a:ea typeface="+mn-ea"/>
                <a:cs typeface="+mn-cs"/>
              </a:rPr>
              <a:t>Understanding sound as a holding and tying element – holding and tying together people and the gallery space</a:t>
            </a:r>
          </a:p>
          <a:p>
            <a:pPr marR="0" lvl="0" algn="l" defTabSz="914400" rtl="0" eaLnBrk="1" fontAlgn="auto" latinLnBrk="0" hangingPunct="1">
              <a:lnSpc>
                <a:spcPct val="130000"/>
              </a:lnSpc>
              <a:spcBef>
                <a:spcPts val="1000"/>
              </a:spcBef>
              <a:spcAft>
                <a:spcPts val="0"/>
              </a:spcAft>
              <a:buClrTx/>
              <a:buSzTx/>
              <a:buFont typeface="Arial" panose="020B0604020202020204" pitchFamily="34" charset="0"/>
              <a:buChar char="•"/>
              <a:tabLst/>
              <a:defRPr/>
            </a:pPr>
            <a:r>
              <a:rPr kumimoji="0" lang="en-US" sz="1500" b="0" i="0" u="none" strike="noStrike" kern="0" cap="none" spc="0" normalizeH="0" baseline="0" noProof="0" dirty="0">
                <a:ln>
                  <a:noFill/>
                </a:ln>
                <a:effectLst/>
                <a:uLnTx/>
                <a:uFillTx/>
                <a:latin typeface="Neue Haas Grotesk Text Pro"/>
                <a:ea typeface="+mn-ea"/>
                <a:cs typeface="+mn-cs"/>
              </a:rPr>
              <a:t>Giving people a space to rest was important – impacted the design of the installation</a:t>
            </a:r>
          </a:p>
          <a:p>
            <a:pPr marR="0" lvl="0" algn="l" defTabSz="914400" rtl="0" eaLnBrk="1" fontAlgn="auto" latinLnBrk="0" hangingPunct="1">
              <a:lnSpc>
                <a:spcPct val="130000"/>
              </a:lnSpc>
              <a:spcBef>
                <a:spcPts val="1000"/>
              </a:spcBef>
              <a:spcAft>
                <a:spcPts val="0"/>
              </a:spcAft>
              <a:buClrTx/>
              <a:buSzTx/>
              <a:buFont typeface="Arial" panose="020B0604020202020204" pitchFamily="34" charset="0"/>
              <a:buChar char="•"/>
              <a:tabLst/>
              <a:defRPr/>
            </a:pPr>
            <a:r>
              <a:rPr kumimoji="0" lang="en-US" sz="1500" b="0" i="0" u="none" strike="noStrike" kern="0" cap="none" spc="0" normalizeH="0" baseline="0" noProof="0" dirty="0">
                <a:ln>
                  <a:noFill/>
                </a:ln>
                <a:effectLst/>
                <a:uLnTx/>
                <a:uFillTx/>
                <a:latin typeface="Neue Haas Grotesk Text Pro"/>
                <a:ea typeface="+mn-ea"/>
                <a:cs typeface="+mn-cs"/>
              </a:rPr>
              <a:t>Connections to experiential education</a:t>
            </a:r>
          </a:p>
        </p:txBody>
      </p:sp>
      <p:sp>
        <p:nvSpPr>
          <p:cNvPr id="5" name="Content Placeholder 2">
            <a:extLst>
              <a:ext uri="{FF2B5EF4-FFF2-40B4-BE49-F238E27FC236}">
                <a16:creationId xmlns:a16="http://schemas.microsoft.com/office/drawing/2014/main" id="{CE6E21C1-AE98-7F85-06CA-2E697AEE845B}"/>
              </a:ext>
            </a:extLst>
          </p:cNvPr>
          <p:cNvSpPr txBox="1">
            <a:spLocks/>
          </p:cNvSpPr>
          <p:nvPr/>
        </p:nvSpPr>
        <p:spPr>
          <a:xfrm>
            <a:off x="4091153" y="2109510"/>
            <a:ext cx="3246358" cy="4267537"/>
          </a:xfrm>
          <a:prstGeom prst="rect">
            <a:avLst/>
          </a:prstGeom>
          <a:solidFill>
            <a:schemeClr val="accent5">
              <a:lumMod val="75000"/>
            </a:schemeClr>
          </a:solidFill>
        </p:spPr>
        <p:txBody>
          <a:bodyPr vert="horz" lIns="91440" tIns="45720" rIns="91440" bIns="45720" rtlCol="0">
            <a:normAutofit fontScale="85000" lnSpcReduction="20000"/>
          </a:bodyPr>
          <a:lst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1000"/>
              </a:spcBef>
              <a:spcAft>
                <a:spcPts val="0"/>
              </a:spcAft>
              <a:buClrTx/>
              <a:buSzTx/>
              <a:buFont typeface="Neue Haas Grotesk Text Pro" panose="020B0504020202020204" pitchFamily="34" charset="0"/>
              <a:buNone/>
              <a:tabLst/>
              <a:defRPr/>
            </a:pPr>
            <a:r>
              <a:rPr kumimoji="0" lang="en-US" sz="1800" b="1" i="0" u="none" strike="noStrike" kern="0" cap="none" spc="0" normalizeH="0" baseline="0" noProof="0" dirty="0">
                <a:ln>
                  <a:noFill/>
                </a:ln>
                <a:effectLst/>
                <a:uLnTx/>
                <a:uFillTx/>
                <a:latin typeface="Neue Haas Grotesk Text Pro"/>
                <a:ea typeface="+mn-ea"/>
                <a:cs typeface="+mn-cs"/>
              </a:rPr>
              <a:t>TIINA </a:t>
            </a:r>
            <a:endParaRPr kumimoji="0" lang="en-US" sz="1800" b="0" i="0" u="none" strike="noStrike" kern="0" cap="none" spc="0" normalizeH="0" baseline="0" noProof="0" dirty="0">
              <a:ln>
                <a:noFill/>
              </a:ln>
              <a:effectLst/>
              <a:uLnTx/>
              <a:uFillTx/>
              <a:latin typeface="Neue Haas Grotesk Text Pro"/>
              <a:ea typeface="+mn-ea"/>
              <a:cs typeface="+mn-cs"/>
            </a:endParaRPr>
          </a:p>
          <a:p>
            <a:pPr marL="0" marR="0" lvl="0" indent="0" algn="l" defTabSz="914400" rtl="0" eaLnBrk="1" fontAlgn="auto" latinLnBrk="0" hangingPunct="1">
              <a:lnSpc>
                <a:spcPct val="130000"/>
              </a:lnSpc>
              <a:spcBef>
                <a:spcPts val="1000"/>
              </a:spcBef>
              <a:spcAft>
                <a:spcPts val="0"/>
              </a:spcAft>
              <a:buClrTx/>
              <a:buSzTx/>
              <a:buFont typeface="Neue Haas Grotesk Text Pro" panose="020B0504020202020204" pitchFamily="34" charset="0"/>
              <a:buNone/>
              <a:tabLst/>
              <a:defRPr/>
            </a:pPr>
            <a:r>
              <a:rPr kumimoji="0" lang="en-US" sz="1800" b="0" i="1" u="none" strike="noStrike" kern="0" cap="none" spc="0" normalizeH="0" baseline="0" noProof="0" dirty="0">
                <a:ln>
                  <a:noFill/>
                </a:ln>
                <a:effectLst/>
                <a:uLnTx/>
                <a:uFillTx/>
                <a:latin typeface="Neue Haas Grotesk Text Pro"/>
                <a:ea typeface="+mn-ea"/>
                <a:cs typeface="+mn-cs"/>
              </a:rPr>
              <a:t>Artist-researcher</a:t>
            </a:r>
          </a:p>
          <a:p>
            <a:pPr>
              <a:buFont typeface="Arial" panose="020B0604020202020204" pitchFamily="34" charset="0"/>
              <a:buChar char="•"/>
              <a:defRPr/>
            </a:pPr>
            <a:r>
              <a:rPr kumimoji="0" lang="en-US" sz="1800" b="0" i="0" u="none" strike="noStrike" kern="0" cap="none" spc="0" normalizeH="0" baseline="0" noProof="0" dirty="0">
                <a:ln>
                  <a:noFill/>
                </a:ln>
                <a:effectLst/>
                <a:uLnTx/>
                <a:uFillTx/>
                <a:latin typeface="Neue Haas Grotesk Text Pro"/>
                <a:ea typeface="+mn-ea"/>
                <a:cs typeface="+mn-cs"/>
              </a:rPr>
              <a:t>Motivated to explore new approaches to KMb, integrating my own artistic practice, and learning about a different research area</a:t>
            </a:r>
          </a:p>
          <a:p>
            <a:pPr>
              <a:buFont typeface="Arial" panose="020B0604020202020204" pitchFamily="34" charset="0"/>
              <a:buChar char="•"/>
              <a:defRPr/>
            </a:pPr>
            <a:r>
              <a:rPr kumimoji="0" lang="en-US" sz="1800" b="0" i="0" u="none" strike="noStrike" kern="0" cap="none" spc="0" normalizeH="0" baseline="0" noProof="0" dirty="0">
                <a:ln>
                  <a:noFill/>
                </a:ln>
                <a:effectLst/>
                <a:uLnTx/>
                <a:uFillTx/>
                <a:latin typeface="Neue Haas Grotesk Text Pro"/>
                <a:ea typeface="+mn-ea"/>
                <a:cs typeface="+mn-cs"/>
              </a:rPr>
              <a:t>Navigating the pressure to “make something” as an artist</a:t>
            </a:r>
          </a:p>
          <a:p>
            <a:pPr>
              <a:buFont typeface="Arial" panose="020B0604020202020204" pitchFamily="34" charset="0"/>
              <a:buChar char="•"/>
              <a:defRPr/>
            </a:pPr>
            <a:r>
              <a:rPr kumimoji="0" lang="en-US" sz="1800" b="0" i="0" u="none" strike="noStrike" kern="0" cap="none" spc="0" normalizeH="0" baseline="0" noProof="0" dirty="0">
                <a:ln>
                  <a:noFill/>
                </a:ln>
                <a:effectLst/>
                <a:uLnTx/>
                <a:uFillTx/>
                <a:latin typeface="Neue Haas Grotesk Text Pro"/>
                <a:ea typeface="+mn-ea"/>
                <a:cs typeface="+mn-cs"/>
              </a:rPr>
              <a:t>Drawing on the essence of SSHEAN to inform the process (participatory, open-ended)</a:t>
            </a:r>
          </a:p>
          <a:p>
            <a:pPr>
              <a:buFont typeface="Arial" panose="020B0604020202020204" pitchFamily="34" charset="0"/>
              <a:buChar char="•"/>
              <a:defRPr/>
            </a:pPr>
            <a:r>
              <a:rPr kumimoji="0" lang="en-US" sz="1800" b="0" i="0" u="none" strike="noStrike" kern="0" cap="none" spc="0" normalizeH="0" baseline="0" noProof="0" dirty="0">
                <a:ln>
                  <a:noFill/>
                </a:ln>
                <a:effectLst/>
                <a:uLnTx/>
                <a:uFillTx/>
                <a:latin typeface="Neue Haas Grotesk Text Pro"/>
                <a:ea typeface="+mn-ea"/>
                <a:cs typeface="+mn-cs"/>
              </a:rPr>
              <a:t>Involving the target audience in the creation of artworks</a:t>
            </a:r>
          </a:p>
        </p:txBody>
      </p:sp>
    </p:spTree>
    <p:extLst>
      <p:ext uri="{BB962C8B-B14F-4D97-AF65-F5344CB8AC3E}">
        <p14:creationId xmlns:p14="http://schemas.microsoft.com/office/powerpoint/2010/main" val="2269887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7EA66-6767-B3B7-B5CE-064E89D660CA}"/>
              </a:ext>
            </a:extLst>
          </p:cNvPr>
          <p:cNvSpPr>
            <a:spLocks noGrp="1"/>
          </p:cNvSpPr>
          <p:nvPr>
            <p:ph type="title"/>
          </p:nvPr>
        </p:nvSpPr>
        <p:spPr>
          <a:xfrm>
            <a:off x="945632" y="852738"/>
            <a:ext cx="9922764" cy="1294228"/>
          </a:xfrm>
        </p:spPr>
        <p:txBody>
          <a:bodyPr/>
          <a:lstStyle/>
          <a:p>
            <a:r>
              <a:rPr lang="en-US" dirty="0"/>
              <a:t>Unexpected Extensions/Outcomes</a:t>
            </a:r>
          </a:p>
        </p:txBody>
      </p:sp>
      <p:pic>
        <p:nvPicPr>
          <p:cNvPr id="5" name="Picture 4" descr="A close up of writing on a cloth&#10;&#10;Description automatically generated">
            <a:extLst>
              <a:ext uri="{FF2B5EF4-FFF2-40B4-BE49-F238E27FC236}">
                <a16:creationId xmlns:a16="http://schemas.microsoft.com/office/drawing/2014/main" id="{1765044D-DB52-A7DE-BB30-2C911E4358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3873500" y="2359025"/>
            <a:ext cx="4445000" cy="3333750"/>
          </a:xfrm>
          <a:prstGeom prst="rect">
            <a:avLst/>
          </a:prstGeom>
        </p:spPr>
      </p:pic>
      <p:pic>
        <p:nvPicPr>
          <p:cNvPr id="7" name="Picture 6" descr="A white fabric with blue writing on it&#10;&#10;Description automatically generated">
            <a:extLst>
              <a:ext uri="{FF2B5EF4-FFF2-40B4-BE49-F238E27FC236}">
                <a16:creationId xmlns:a16="http://schemas.microsoft.com/office/drawing/2014/main" id="{A0538BB8-2902-E22F-F87D-C4EDFCDF66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7375176" y="2359024"/>
            <a:ext cx="4445001" cy="3333751"/>
          </a:xfrm>
          <a:prstGeom prst="rect">
            <a:avLst/>
          </a:prstGeom>
        </p:spPr>
      </p:pic>
      <p:sp>
        <p:nvSpPr>
          <p:cNvPr id="8" name="TextBox 7">
            <a:extLst>
              <a:ext uri="{FF2B5EF4-FFF2-40B4-BE49-F238E27FC236}">
                <a16:creationId xmlns:a16="http://schemas.microsoft.com/office/drawing/2014/main" id="{A9110966-EF9C-ED66-E651-319635626F3A}"/>
              </a:ext>
            </a:extLst>
          </p:cNvPr>
          <p:cNvSpPr txBox="1"/>
          <p:nvPr/>
        </p:nvSpPr>
        <p:spPr>
          <a:xfrm>
            <a:off x="696250" y="3244334"/>
            <a:ext cx="31910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Neue Haas Grotesk Text Pro"/>
                <a:ea typeface="+mn-ea"/>
                <a:cs typeface="+mn-cs"/>
              </a:rPr>
              <a:t>Embroidery as data analysis</a:t>
            </a:r>
          </a:p>
        </p:txBody>
      </p:sp>
    </p:spTree>
    <p:extLst>
      <p:ext uri="{BB962C8B-B14F-4D97-AF65-F5344CB8AC3E}">
        <p14:creationId xmlns:p14="http://schemas.microsoft.com/office/powerpoint/2010/main" val="728694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5E5E0E-CED7-F0AF-DE51-15BFC259384A}"/>
              </a:ext>
            </a:extLst>
          </p:cNvPr>
          <p:cNvSpPr>
            <a:spLocks noGrp="1"/>
          </p:cNvSpPr>
          <p:nvPr>
            <p:ph type="title"/>
          </p:nvPr>
        </p:nvSpPr>
        <p:spPr>
          <a:xfrm>
            <a:off x="945632" y="852738"/>
            <a:ext cx="9922764" cy="1294228"/>
          </a:xfrm>
        </p:spPr>
        <p:txBody>
          <a:bodyPr/>
          <a:lstStyle/>
          <a:p>
            <a:r>
              <a:rPr lang="en-US" dirty="0"/>
              <a:t>Unexpected Extensions/Outcomes</a:t>
            </a:r>
          </a:p>
        </p:txBody>
      </p:sp>
      <p:pic>
        <p:nvPicPr>
          <p:cNvPr id="6" name="Picture 5" descr="A flower made of paper with words on it&#10;&#10;Description automatically generated">
            <a:extLst>
              <a:ext uri="{FF2B5EF4-FFF2-40B4-BE49-F238E27FC236}">
                <a16:creationId xmlns:a16="http://schemas.microsoft.com/office/drawing/2014/main" id="{0720E609-A452-5461-F552-09CB661A42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12327" y="1772656"/>
            <a:ext cx="6134041" cy="4600531"/>
          </a:xfrm>
          <a:prstGeom prst="rect">
            <a:avLst/>
          </a:prstGeom>
        </p:spPr>
      </p:pic>
      <p:sp>
        <p:nvSpPr>
          <p:cNvPr id="7" name="TextBox 6">
            <a:extLst>
              <a:ext uri="{FF2B5EF4-FFF2-40B4-BE49-F238E27FC236}">
                <a16:creationId xmlns:a16="http://schemas.microsoft.com/office/drawing/2014/main" id="{15F3ACA5-0C57-15C9-C881-9955E04CAF0C}"/>
              </a:ext>
            </a:extLst>
          </p:cNvPr>
          <p:cNvSpPr txBox="1"/>
          <p:nvPr/>
        </p:nvSpPr>
        <p:spPr>
          <a:xfrm>
            <a:off x="557705" y="3429000"/>
            <a:ext cx="40004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Neue Haas Grotesk Text Pro"/>
                <a:ea typeface="+mn-ea"/>
                <a:cs typeface="+mn-cs"/>
              </a:rPr>
              <a:t>Connecting themes across participatory art pieces</a:t>
            </a:r>
          </a:p>
        </p:txBody>
      </p:sp>
    </p:spTree>
    <p:extLst>
      <p:ext uri="{BB962C8B-B14F-4D97-AF65-F5344CB8AC3E}">
        <p14:creationId xmlns:p14="http://schemas.microsoft.com/office/powerpoint/2010/main" val="1862956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5E5E0E-CED7-F0AF-DE51-15BFC259384A}"/>
              </a:ext>
            </a:extLst>
          </p:cNvPr>
          <p:cNvSpPr>
            <a:spLocks noGrp="1"/>
          </p:cNvSpPr>
          <p:nvPr>
            <p:ph type="title"/>
          </p:nvPr>
        </p:nvSpPr>
        <p:spPr>
          <a:xfrm>
            <a:off x="945632" y="852738"/>
            <a:ext cx="9922764" cy="1294228"/>
          </a:xfrm>
        </p:spPr>
        <p:txBody>
          <a:bodyPr/>
          <a:lstStyle/>
          <a:p>
            <a:r>
              <a:rPr lang="en-US" dirty="0"/>
              <a:t>Unexpected Extensions/Outcomes</a:t>
            </a:r>
          </a:p>
        </p:txBody>
      </p:sp>
      <p:pic>
        <p:nvPicPr>
          <p:cNvPr id="3" name="Picture 2" descr="A snow covered rock with red and white objects&#10;&#10;Description automatically generated">
            <a:extLst>
              <a:ext uri="{FF2B5EF4-FFF2-40B4-BE49-F238E27FC236}">
                <a16:creationId xmlns:a16="http://schemas.microsoft.com/office/drawing/2014/main" id="{3306B4BD-B7E8-71D1-9B74-A54AE3120E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146967"/>
            <a:ext cx="4225635" cy="3169226"/>
          </a:xfrm>
          <a:prstGeom prst="rect">
            <a:avLst/>
          </a:prstGeom>
        </p:spPr>
      </p:pic>
      <p:pic>
        <p:nvPicPr>
          <p:cNvPr id="6" name="Picture 5" descr="A rock wall with red and white objects on it&#10;&#10;Description automatically generated">
            <a:extLst>
              <a:ext uri="{FF2B5EF4-FFF2-40B4-BE49-F238E27FC236}">
                <a16:creationId xmlns:a16="http://schemas.microsoft.com/office/drawing/2014/main" id="{0E94DA19-98CD-1B7D-4C89-C3608DD3D4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25635" y="2146966"/>
            <a:ext cx="4225636" cy="3169227"/>
          </a:xfrm>
          <a:prstGeom prst="rect">
            <a:avLst/>
          </a:prstGeom>
        </p:spPr>
      </p:pic>
      <p:pic>
        <p:nvPicPr>
          <p:cNvPr id="8" name="Picture 7" descr="A tree branch over a rock&#10;&#10;Description automatically generated with medium confidence">
            <a:extLst>
              <a:ext uri="{FF2B5EF4-FFF2-40B4-BE49-F238E27FC236}">
                <a16:creationId xmlns:a16="http://schemas.microsoft.com/office/drawing/2014/main" id="{5DE98CCB-8A3B-CC60-3A3B-B3FB435EBB7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451271" y="2146965"/>
            <a:ext cx="3740730" cy="3169226"/>
          </a:xfrm>
          <a:prstGeom prst="rect">
            <a:avLst/>
          </a:prstGeom>
        </p:spPr>
      </p:pic>
      <p:sp>
        <p:nvSpPr>
          <p:cNvPr id="9" name="TextBox 8">
            <a:extLst>
              <a:ext uri="{FF2B5EF4-FFF2-40B4-BE49-F238E27FC236}">
                <a16:creationId xmlns:a16="http://schemas.microsoft.com/office/drawing/2014/main" id="{1F79DF11-E967-604A-1291-BF5B88EBD261}"/>
              </a:ext>
            </a:extLst>
          </p:cNvPr>
          <p:cNvSpPr txBox="1"/>
          <p:nvPr/>
        </p:nvSpPr>
        <p:spPr>
          <a:xfrm>
            <a:off x="3239737" y="5820596"/>
            <a:ext cx="571252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Neue Haas Grotesk Text Pro"/>
                <a:ea typeface="+mn-ea"/>
                <a:cs typeface="+mn-cs"/>
              </a:rPr>
              <a:t>Returning clay back to the Earth/process of decay</a:t>
            </a:r>
          </a:p>
        </p:txBody>
      </p:sp>
    </p:spTree>
    <p:extLst>
      <p:ext uri="{BB962C8B-B14F-4D97-AF65-F5344CB8AC3E}">
        <p14:creationId xmlns:p14="http://schemas.microsoft.com/office/powerpoint/2010/main" val="59003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892299-AD40-A827-ACAE-52C70ABF1468}"/>
              </a:ext>
            </a:extLst>
          </p:cNvPr>
          <p:cNvSpPr txBox="1"/>
          <p:nvPr/>
        </p:nvSpPr>
        <p:spPr>
          <a:xfrm>
            <a:off x="2346673" y="2690336"/>
            <a:ext cx="7986482" cy="147732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Neue Haas Grotesk Text Pro"/>
                <a:ea typeface="+mn-ea"/>
                <a:cs typeface="+mn-cs"/>
              </a:rPr>
              <a:t>Read more about our project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Neue Haas Grotesk Tex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A845C"/>
                </a:solidFill>
                <a:effectLst/>
                <a:uLnTx/>
                <a:uFillTx/>
                <a:latin typeface="Neue Haas Grotesk Text Pro"/>
                <a:ea typeface="+mn-ea"/>
                <a:cs typeface="+mn-cs"/>
                <a:hlinkClick r:id="rId2">
                  <a:extLst>
                    <a:ext uri="{A12FA001-AC4F-418D-AE19-62706E023703}">
                      <ahyp:hlinkClr xmlns:ahyp="http://schemas.microsoft.com/office/drawing/2018/hyperlinkcolor" val="tx"/>
                    </a:ext>
                  </a:extLst>
                </a:hlinkClick>
              </a:rPr>
              <a:t>https://sshean.ca/research/art-for-the-anthropocene/</a:t>
            </a:r>
            <a:endParaRPr kumimoji="0" lang="en-US" sz="2400" b="0" i="0" u="none" strike="noStrike" kern="1200" cap="none" spc="0" normalizeH="0" baseline="0" noProof="0" dirty="0">
              <a:ln>
                <a:noFill/>
              </a:ln>
              <a:solidFill>
                <a:srgbClr val="1A845C"/>
              </a:solidFill>
              <a:effectLst/>
              <a:uLnTx/>
              <a:uFillTx/>
              <a:latin typeface="Neue Haas Grotesk Tex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Neue Haas Grotesk Text Pro"/>
              <a:ea typeface="+mn-ea"/>
              <a:cs typeface="+mn-cs"/>
            </a:endParaRPr>
          </a:p>
        </p:txBody>
      </p:sp>
    </p:spTree>
    <p:extLst>
      <p:ext uri="{BB962C8B-B14F-4D97-AF65-F5344CB8AC3E}">
        <p14:creationId xmlns:p14="http://schemas.microsoft.com/office/powerpoint/2010/main" val="4191527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F736E-3889-C7A6-62E6-BEAA564A69F7}"/>
              </a:ext>
            </a:extLst>
          </p:cNvPr>
          <p:cNvSpPr>
            <a:spLocks noGrp="1"/>
          </p:cNvSpPr>
          <p:nvPr>
            <p:ph type="title"/>
          </p:nvPr>
        </p:nvSpPr>
        <p:spPr>
          <a:xfrm>
            <a:off x="1088136" y="745860"/>
            <a:ext cx="9922764" cy="1294228"/>
          </a:xfrm>
        </p:spPr>
        <p:txBody>
          <a:bodyPr/>
          <a:lstStyle/>
          <a:p>
            <a:r>
              <a:rPr lang="en-US" dirty="0"/>
              <a:t>Considerations for Researchers</a:t>
            </a:r>
          </a:p>
        </p:txBody>
      </p:sp>
      <p:sp>
        <p:nvSpPr>
          <p:cNvPr id="3" name="Content Placeholder 2">
            <a:extLst>
              <a:ext uri="{FF2B5EF4-FFF2-40B4-BE49-F238E27FC236}">
                <a16:creationId xmlns:a16="http://schemas.microsoft.com/office/drawing/2014/main" id="{CED8427C-B932-EBD0-3A8B-7D19A5E4ADAE}"/>
              </a:ext>
            </a:extLst>
          </p:cNvPr>
          <p:cNvSpPr>
            <a:spLocks noGrp="1"/>
          </p:cNvSpPr>
          <p:nvPr>
            <p:ph idx="1"/>
          </p:nvPr>
        </p:nvSpPr>
        <p:spPr>
          <a:xfrm>
            <a:off x="1088136" y="1683828"/>
            <a:ext cx="9922764" cy="4146956"/>
          </a:xfrm>
        </p:spPr>
        <p:txBody>
          <a:bodyPr>
            <a:normAutofit/>
          </a:bodyPr>
          <a:lstStyle/>
          <a:p>
            <a:pPr marL="0" lvl="0" indent="0">
              <a:buNone/>
            </a:pPr>
            <a:r>
              <a:rPr lang="en-CA" b="1" dirty="0">
                <a:latin typeface="Calibri Light" panose="020F0302020204030204" pitchFamily="34" charset="0"/>
                <a:ea typeface="Arial" panose="020B0604020202020204" pitchFamily="34" charset="0"/>
                <a:cs typeface="Times New Roman" panose="02020603050405020304" pitchFamily="18" charset="0"/>
              </a:rPr>
              <a:t>Things to consider (based on what we’ve learned)…</a:t>
            </a:r>
          </a:p>
          <a:p>
            <a:pPr>
              <a:buFont typeface="Arial" panose="020B0604020202020204" pitchFamily="34" charset="0"/>
              <a:buChar char="•"/>
            </a:pPr>
            <a:r>
              <a:rPr lang="en-CA" sz="1800" dirty="0">
                <a:effectLst/>
                <a:latin typeface="Calibri Light" panose="020F0302020204030204" pitchFamily="34" charset="0"/>
                <a:ea typeface="Arial" panose="020B0604020202020204" pitchFamily="34" charset="0"/>
                <a:cs typeface="Times New Roman" panose="02020603050405020304" pitchFamily="18" charset="0"/>
              </a:rPr>
              <a:t>Knowing how each key partner thinks/works (e.g., artist understanding research, researcher understanding art)</a:t>
            </a:r>
            <a:endParaRPr lang="en-CA" dirty="0">
              <a:latin typeface="Calibri Light" panose="020F0302020204030204" pitchFamily="34" charset="0"/>
              <a:ea typeface="Arial" panose="020B0604020202020204" pitchFamily="34" charset="0"/>
              <a:cs typeface="Times New Roman" panose="02020603050405020304" pitchFamily="18" charset="0"/>
            </a:endParaRPr>
          </a:p>
          <a:p>
            <a:pPr>
              <a:buFont typeface="Arial" panose="020B0604020202020204" pitchFamily="34" charset="0"/>
              <a:buChar char="•"/>
            </a:pPr>
            <a:r>
              <a:rPr lang="en-CA" sz="1800" dirty="0">
                <a:effectLst/>
                <a:latin typeface="Calibri Light" panose="020F0302020204030204" pitchFamily="34" charset="0"/>
                <a:ea typeface="Arial" panose="020B0604020202020204" pitchFamily="34" charset="0"/>
                <a:cs typeface="Times New Roman" panose="02020603050405020304" pitchFamily="18" charset="0"/>
              </a:rPr>
              <a:t>Having team members who wear all the hats (artist-educator-researcher) makes things easier—but this might not be the case in all partnerships</a:t>
            </a:r>
          </a:p>
          <a:p>
            <a:pPr>
              <a:buFont typeface="Arial" panose="020B0604020202020204" pitchFamily="34" charset="0"/>
              <a:buChar char="•"/>
            </a:pPr>
            <a:r>
              <a:rPr lang="en-CA" sz="1800" dirty="0">
                <a:effectLst/>
                <a:latin typeface="Calibri Light" panose="020F0302020204030204" pitchFamily="34" charset="0"/>
                <a:ea typeface="Arial" panose="020B0604020202020204" pitchFamily="34" charset="0"/>
                <a:cs typeface="Times New Roman" panose="02020603050405020304" pitchFamily="18" charset="0"/>
              </a:rPr>
              <a:t>Being open to the unexpected (especially when leaving art out in public spaces)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en-CA" dirty="0">
                <a:latin typeface="Calibri Light" panose="020F0302020204030204" pitchFamily="34" charset="0"/>
                <a:ea typeface="Arial" panose="020B0604020202020204" pitchFamily="34" charset="0"/>
                <a:cs typeface="Times New Roman" panose="02020603050405020304" pitchFamily="18" charset="0"/>
              </a:rPr>
              <a:t>The i</a:t>
            </a:r>
            <a:r>
              <a:rPr lang="en-CA" sz="1800" dirty="0">
                <a:effectLst/>
                <a:latin typeface="Calibri Light" panose="020F0302020204030204" pitchFamily="34" charset="0"/>
                <a:ea typeface="Arial" panose="020B0604020202020204" pitchFamily="34" charset="0"/>
                <a:cs typeface="Times New Roman" panose="02020603050405020304" pitchFamily="18" charset="0"/>
              </a:rPr>
              <a:t>mportance of carefully crafted questions and goals to connect with and engage people </a:t>
            </a:r>
          </a:p>
          <a:p>
            <a:pPr>
              <a:buFont typeface="Arial" panose="020B0604020202020204" pitchFamily="34" charset="0"/>
              <a:buChar char="•"/>
            </a:pPr>
            <a:r>
              <a:rPr lang="en-CA" sz="1800" dirty="0">
                <a:effectLst/>
                <a:latin typeface="Calibri Light" panose="020F0302020204030204" pitchFamily="34" charset="0"/>
                <a:ea typeface="Arial" panose="020B0604020202020204" pitchFamily="34" charset="0"/>
                <a:cs typeface="Times New Roman" panose="02020603050405020304" pitchFamily="18" charset="0"/>
              </a:rPr>
              <a:t>Considering </a:t>
            </a:r>
            <a:r>
              <a:rPr lang="en-CA" dirty="0">
                <a:latin typeface="Calibri Light" panose="020F0302020204030204" pitchFamily="34" charset="0"/>
                <a:ea typeface="Arial" panose="020B0604020202020204" pitchFamily="34" charset="0"/>
                <a:cs typeface="Times New Roman" panose="02020603050405020304" pitchFamily="18" charset="0"/>
              </a:rPr>
              <a:t>the i</a:t>
            </a:r>
            <a:r>
              <a:rPr lang="en-CA" sz="1800" dirty="0">
                <a:effectLst/>
                <a:latin typeface="Calibri Light" panose="020F0302020204030204" pitchFamily="34" charset="0"/>
                <a:ea typeface="Arial" panose="020B0604020202020204" pitchFamily="34" charset="0"/>
                <a:cs typeface="Times New Roman" panose="02020603050405020304" pitchFamily="18" charset="0"/>
              </a:rPr>
              <a:t>ntersections between art and research practices to find common ground and new pathways forward</a:t>
            </a:r>
          </a:p>
        </p:txBody>
      </p:sp>
    </p:spTree>
    <p:extLst>
      <p:ext uri="{BB962C8B-B14F-4D97-AF65-F5344CB8AC3E}">
        <p14:creationId xmlns:p14="http://schemas.microsoft.com/office/powerpoint/2010/main" val="3513770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27BDC9-FB18-487D-844E-9A6B39F8C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Neue Haas Grotesk Text Pro"/>
              <a:ea typeface="+mn-ea"/>
              <a:cs typeface="+mn-cs"/>
            </a:endParaRPr>
          </a:p>
        </p:txBody>
      </p:sp>
      <p:sp>
        <p:nvSpPr>
          <p:cNvPr id="2" name="Title 1"/>
          <p:cNvSpPr>
            <a:spLocks noGrp="1"/>
          </p:cNvSpPr>
          <p:nvPr>
            <p:ph type="title"/>
          </p:nvPr>
        </p:nvSpPr>
        <p:spPr>
          <a:xfrm>
            <a:off x="1052510" y="1855199"/>
            <a:ext cx="3807714" cy="3352789"/>
          </a:xfrm>
        </p:spPr>
        <p:txBody>
          <a:bodyPr anchor="t">
            <a:normAutofit/>
          </a:bodyPr>
          <a:lstStyle/>
          <a:p>
            <a:r>
              <a:rPr lang="en-US" dirty="0"/>
              <a:t>Possible Challenges</a:t>
            </a:r>
          </a:p>
        </p:txBody>
      </p:sp>
      <p:cxnSp>
        <p:nvCxnSpPr>
          <p:cNvPr id="11" name="Straight Connector 10">
            <a:extLst>
              <a:ext uri="{FF2B5EF4-FFF2-40B4-BE49-F238E27FC236}">
                <a16:creationId xmlns:a16="http://schemas.microsoft.com/office/drawing/2014/main" id="{25BE18DF-459C-485A-834C-292AA6BB10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95" y="2337622"/>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C5F84DFA-15EB-C59F-6F61-A49D41E900A1}"/>
              </a:ext>
            </a:extLst>
          </p:cNvPr>
          <p:cNvGraphicFramePr>
            <a:graphicFrameLocks noGrp="1"/>
          </p:cNvGraphicFramePr>
          <p:nvPr>
            <p:ph idx="1"/>
          </p:nvPr>
        </p:nvGraphicFramePr>
        <p:xfrm>
          <a:off x="5524500" y="571500"/>
          <a:ext cx="6096000" cy="5714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20229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AB60E1-3066-43D0-BDD2-96DC8AC58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Neue Haas Grotesk Text Pro"/>
              <a:ea typeface="+mn-ea"/>
              <a:cs typeface="+mn-cs"/>
            </a:endParaRPr>
          </a:p>
        </p:txBody>
      </p:sp>
      <p:sp>
        <p:nvSpPr>
          <p:cNvPr id="12" name="Rectangle 11">
            <a:extLst>
              <a:ext uri="{FF2B5EF4-FFF2-40B4-BE49-F238E27FC236}">
                <a16:creationId xmlns:a16="http://schemas.microsoft.com/office/drawing/2014/main" id="{1A67FB93-E092-450C-8675-960F10D5C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Neue Haas Grotesk Text Pro"/>
              <a:ea typeface="+mn-ea"/>
              <a:cs typeface="+mn-cs"/>
            </a:endParaRPr>
          </a:p>
        </p:txBody>
      </p:sp>
      <p:pic>
        <p:nvPicPr>
          <p:cNvPr id="5" name="Picture 4" descr="Wood human figure">
            <a:extLst>
              <a:ext uri="{FF2B5EF4-FFF2-40B4-BE49-F238E27FC236}">
                <a16:creationId xmlns:a16="http://schemas.microsoft.com/office/drawing/2014/main" id="{27C53C5D-337C-99B4-8691-FDF9C1C71B2F}"/>
              </a:ext>
            </a:extLst>
          </p:cNvPr>
          <p:cNvPicPr>
            <a:picLocks noChangeAspect="1"/>
          </p:cNvPicPr>
          <p:nvPr/>
        </p:nvPicPr>
        <p:blipFill>
          <a:blip r:embed="rId3" cstate="screen">
            <a:alphaModFix amt="60000"/>
            <a:extLst>
              <a:ext uri="{28A0092B-C50C-407E-A947-70E740481C1C}">
                <a14:useLocalDpi xmlns:a14="http://schemas.microsoft.com/office/drawing/2010/main"/>
              </a:ext>
            </a:extLst>
          </a:blip>
          <a:srcRect/>
          <a:stretch/>
        </p:blipFill>
        <p:spPr>
          <a:xfrm>
            <a:off x="20" y="10"/>
            <a:ext cx="12191979" cy="6857989"/>
          </a:xfrm>
          <a:prstGeom prst="rect">
            <a:avLst/>
          </a:prstGeom>
        </p:spPr>
      </p:pic>
      <p:sp>
        <p:nvSpPr>
          <p:cNvPr id="4" name="Title 1"/>
          <p:cNvSpPr>
            <a:spLocks noGrp="1"/>
          </p:cNvSpPr>
          <p:nvPr>
            <p:ph type="title"/>
          </p:nvPr>
        </p:nvSpPr>
        <p:spPr>
          <a:xfrm>
            <a:off x="6095999" y="1183881"/>
            <a:ext cx="4605472" cy="776418"/>
          </a:xfrm>
        </p:spPr>
        <p:txBody>
          <a:bodyPr>
            <a:normAutofit fontScale="90000"/>
          </a:bodyPr>
          <a:lstStyle/>
          <a:p>
            <a:r>
              <a:rPr lang="en-US" sz="6000" dirty="0"/>
              <a:t>Questions</a:t>
            </a:r>
          </a:p>
        </p:txBody>
      </p:sp>
      <p:cxnSp>
        <p:nvCxnSpPr>
          <p:cNvPr id="14" name="Straight Connector 13">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3881"/>
            <a:ext cx="804195" cy="0"/>
          </a:xfrm>
          <a:prstGeom prst="line">
            <a:avLst/>
          </a:prstGeom>
          <a:ln w="8572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174090" y="2423995"/>
            <a:ext cx="5000591" cy="2473707"/>
          </a:xfrm>
        </p:spPr>
        <p:txBody>
          <a:bodyPr anchor="b">
            <a:noAutofit/>
          </a:bodyPr>
          <a:lstStyle/>
          <a:p>
            <a:pPr>
              <a:lnSpc>
                <a:spcPct val="120000"/>
              </a:lnSpc>
              <a:buFont typeface="Arial" panose="020B0604020202020204" pitchFamily="34" charset="0"/>
              <a:buChar char="•"/>
            </a:pPr>
            <a:r>
              <a:rPr lang="en-US" sz="2000" dirty="0"/>
              <a:t>How might ABKT be useful in your context?</a:t>
            </a:r>
          </a:p>
          <a:p>
            <a:pPr>
              <a:lnSpc>
                <a:spcPct val="120000"/>
              </a:lnSpc>
              <a:buFont typeface="Arial" panose="020B0604020202020204" pitchFamily="34" charset="0"/>
              <a:buChar char="•"/>
            </a:pPr>
            <a:r>
              <a:rPr lang="en-US" sz="2000" dirty="0"/>
              <a:t>What challenges do you foresee?</a:t>
            </a:r>
          </a:p>
          <a:p>
            <a:pPr>
              <a:lnSpc>
                <a:spcPct val="120000"/>
              </a:lnSpc>
              <a:buFont typeface="Arial" panose="020B0604020202020204" pitchFamily="34" charset="0"/>
              <a:buChar char="•"/>
            </a:pPr>
            <a:r>
              <a:rPr lang="en-US" sz="2000" dirty="0"/>
              <a:t>How might we bridge the gap between artists, researchers, and other stakeholders in this process?</a:t>
            </a:r>
          </a:p>
        </p:txBody>
      </p:sp>
    </p:spTree>
    <p:extLst>
      <p:ext uri="{BB962C8B-B14F-4D97-AF65-F5344CB8AC3E}">
        <p14:creationId xmlns:p14="http://schemas.microsoft.com/office/powerpoint/2010/main" val="862659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E48042-FD9A-04DD-7895-37E96FE37724}"/>
              </a:ext>
            </a:extLst>
          </p:cNvPr>
          <p:cNvSpPr>
            <a:spLocks noGrp="1"/>
          </p:cNvSpPr>
          <p:nvPr>
            <p:ph type="ctrTitle"/>
          </p:nvPr>
        </p:nvSpPr>
        <p:spPr>
          <a:xfrm>
            <a:off x="874380" y="2027831"/>
            <a:ext cx="9288096" cy="1255697"/>
          </a:xfrm>
        </p:spPr>
        <p:txBody>
          <a:bodyPr/>
          <a:lstStyle/>
          <a:p>
            <a:r>
              <a:rPr lang="en-US" dirty="0"/>
              <a:t>Thank you!</a:t>
            </a:r>
          </a:p>
        </p:txBody>
      </p:sp>
      <p:sp>
        <p:nvSpPr>
          <p:cNvPr id="7" name="Subtitle 6">
            <a:extLst>
              <a:ext uri="{FF2B5EF4-FFF2-40B4-BE49-F238E27FC236}">
                <a16:creationId xmlns:a16="http://schemas.microsoft.com/office/drawing/2014/main" id="{C8DB0F19-DFC5-85A5-67AD-963355321C70}"/>
              </a:ext>
            </a:extLst>
          </p:cNvPr>
          <p:cNvSpPr>
            <a:spLocks noGrp="1"/>
          </p:cNvSpPr>
          <p:nvPr>
            <p:ph type="subTitle" idx="1"/>
          </p:nvPr>
        </p:nvSpPr>
        <p:spPr>
          <a:xfrm>
            <a:off x="1064385" y="3259778"/>
            <a:ext cx="9288096" cy="2790701"/>
          </a:xfrm>
        </p:spPr>
        <p:txBody>
          <a:bodyPr>
            <a:normAutofit fontScale="92500" lnSpcReduction="20000"/>
          </a:bodyPr>
          <a:lstStyle/>
          <a:p>
            <a:r>
              <a:rPr lang="en-US" dirty="0"/>
              <a:t>Feel free to reach out!</a:t>
            </a:r>
            <a:br>
              <a:rPr lang="en-US" dirty="0"/>
            </a:br>
            <a:endParaRPr lang="en-US" dirty="0"/>
          </a:p>
          <a:p>
            <a:r>
              <a:rPr lang="en-US" dirty="0"/>
              <a:t>Dr. Tiina Kukkonen</a:t>
            </a:r>
          </a:p>
          <a:p>
            <a:r>
              <a:rPr lang="en-US" dirty="0">
                <a:solidFill>
                  <a:srgbClr val="1A845C"/>
                </a:solidFill>
                <a:hlinkClick r:id="rId2">
                  <a:extLst>
                    <a:ext uri="{A12FA001-AC4F-418D-AE19-62706E023703}">
                      <ahyp:hlinkClr xmlns:ahyp="http://schemas.microsoft.com/office/drawing/2018/hyperlinkcolor" val="tx"/>
                    </a:ext>
                  </a:extLst>
                </a:hlinkClick>
              </a:rPr>
              <a:t>tiina.kukkonen@queensu.ca</a:t>
            </a:r>
            <a:endParaRPr lang="en-US" dirty="0">
              <a:solidFill>
                <a:srgbClr val="1A845C"/>
              </a:solidFill>
            </a:endParaRPr>
          </a:p>
          <a:p>
            <a:endParaRPr lang="en-US" dirty="0">
              <a:solidFill>
                <a:srgbClr val="1A845C"/>
              </a:solidFill>
            </a:endParaRPr>
          </a:p>
          <a:p>
            <a:r>
              <a:rPr lang="en-US" dirty="0"/>
              <a:t>Dr. Patty Douglas</a:t>
            </a:r>
          </a:p>
          <a:p>
            <a:r>
              <a:rPr lang="en-US" dirty="0">
                <a:solidFill>
                  <a:srgbClr val="1A845C"/>
                </a:solidFill>
                <a:hlinkClick r:id="rId3">
                  <a:extLst>
                    <a:ext uri="{A12FA001-AC4F-418D-AE19-62706E023703}">
                      <ahyp:hlinkClr xmlns:ahyp="http://schemas.microsoft.com/office/drawing/2018/hyperlinkcolor" val="tx"/>
                    </a:ext>
                  </a:extLst>
                </a:hlinkClick>
              </a:rPr>
              <a:t>douglas.patricia@queensu.ca</a:t>
            </a:r>
            <a:endParaRPr lang="en-US" dirty="0">
              <a:solidFill>
                <a:srgbClr val="1A845C"/>
              </a:solidFill>
            </a:endParaRPr>
          </a:p>
          <a:p>
            <a:endParaRPr lang="en-US" dirty="0"/>
          </a:p>
          <a:p>
            <a:endParaRPr lang="en-US" dirty="0"/>
          </a:p>
        </p:txBody>
      </p:sp>
    </p:spTree>
    <p:extLst>
      <p:ext uri="{BB962C8B-B14F-4D97-AF65-F5344CB8AC3E}">
        <p14:creationId xmlns:p14="http://schemas.microsoft.com/office/powerpoint/2010/main" val="1642314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AA6A2E0-18A1-4B22-8F61-5E162B674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F7B495F8-E658-73C3-6C8E-C7D9186366FF}"/>
              </a:ext>
            </a:extLst>
          </p:cNvPr>
          <p:cNvSpPr>
            <a:spLocks noGrp="1"/>
          </p:cNvSpPr>
          <p:nvPr>
            <p:ph type="title"/>
          </p:nvPr>
        </p:nvSpPr>
        <p:spPr>
          <a:xfrm>
            <a:off x="1064386" y="876488"/>
            <a:ext cx="3763693" cy="2338756"/>
          </a:xfrm>
        </p:spPr>
        <p:txBody>
          <a:bodyPr anchor="t">
            <a:normAutofit/>
          </a:bodyPr>
          <a:lstStyle/>
          <a:p>
            <a:r>
              <a:rPr lang="en-US" sz="4000" dirty="0"/>
              <a:t>Outline</a:t>
            </a:r>
          </a:p>
        </p:txBody>
      </p:sp>
      <p:cxnSp>
        <p:nvCxnSpPr>
          <p:cNvPr id="18" name="Straight Connector 17">
            <a:extLst>
              <a:ext uri="{FF2B5EF4-FFF2-40B4-BE49-F238E27FC236}">
                <a16:creationId xmlns:a16="http://schemas.microsoft.com/office/drawing/2014/main" id="{8F5909CB-6CD3-45DF-9920-8D81824854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7244"/>
            <a:ext cx="804195" cy="0"/>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276EB779-4116-BE3D-4122-28529148BD79}"/>
              </a:ext>
            </a:extLst>
          </p:cNvPr>
          <p:cNvGraphicFramePr>
            <a:graphicFrameLocks noGrp="1"/>
          </p:cNvGraphicFramePr>
          <p:nvPr>
            <p:ph idx="1"/>
            <p:extLst>
              <p:ext uri="{D42A27DB-BD31-4B8C-83A1-F6EECF244321}">
                <p14:modId xmlns:p14="http://schemas.microsoft.com/office/powerpoint/2010/main" val="4026430544"/>
              </p:ext>
            </p:extLst>
          </p:nvPr>
        </p:nvGraphicFramePr>
        <p:xfrm>
          <a:off x="4313216" y="876488"/>
          <a:ext cx="5800913" cy="4807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43161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F44E5-4AED-1FAA-4FC5-960AADF3F0B8}"/>
              </a:ext>
            </a:extLst>
          </p:cNvPr>
          <p:cNvSpPr>
            <a:spLocks noGrp="1"/>
          </p:cNvSpPr>
          <p:nvPr>
            <p:ph type="title"/>
          </p:nvPr>
        </p:nvSpPr>
        <p:spPr>
          <a:xfrm>
            <a:off x="1088136" y="840863"/>
            <a:ext cx="9922764" cy="1294228"/>
          </a:xfrm>
        </p:spPr>
        <p:txBody>
          <a:bodyPr/>
          <a:lstStyle/>
          <a:p>
            <a:r>
              <a:rPr lang="en-US" dirty="0"/>
              <a:t>References</a:t>
            </a:r>
          </a:p>
        </p:txBody>
      </p:sp>
      <p:sp>
        <p:nvSpPr>
          <p:cNvPr id="3" name="Content Placeholder 2">
            <a:extLst>
              <a:ext uri="{FF2B5EF4-FFF2-40B4-BE49-F238E27FC236}">
                <a16:creationId xmlns:a16="http://schemas.microsoft.com/office/drawing/2014/main" id="{5D95AA39-20D1-0CFB-62B6-DEFACF273171}"/>
              </a:ext>
            </a:extLst>
          </p:cNvPr>
          <p:cNvSpPr>
            <a:spLocks noGrp="1"/>
          </p:cNvSpPr>
          <p:nvPr>
            <p:ph idx="1"/>
          </p:nvPr>
        </p:nvSpPr>
        <p:spPr>
          <a:xfrm>
            <a:off x="1088136" y="2232802"/>
            <a:ext cx="9922764" cy="4481451"/>
          </a:xfrm>
        </p:spPr>
        <p:txBody>
          <a:bodyPr/>
          <a:lstStyle/>
          <a:p>
            <a:pPr>
              <a:buFont typeface="Arial" panose="020B0604020202020204" pitchFamily="34" charset="0"/>
              <a:buChar char="•"/>
            </a:pPr>
            <a:r>
              <a:rPr lang="en-US" kern="0" dirty="0"/>
              <a:t>Barone, T., &amp; Eisner, E. W. (2012). </a:t>
            </a:r>
            <a:r>
              <a:rPr lang="en-US" i="1" kern="0" dirty="0"/>
              <a:t>Arts based research. </a:t>
            </a:r>
            <a:r>
              <a:rPr lang="en-US" kern="0" dirty="0"/>
              <a:t>SAGE.</a:t>
            </a:r>
          </a:p>
          <a:p>
            <a:pPr>
              <a:buFont typeface="Arial" panose="020B0604020202020204" pitchFamily="34" charset="0"/>
              <a:buChar char="•"/>
            </a:pPr>
            <a:r>
              <a:rPr lang="en-US" kern="0" dirty="0"/>
              <a:t>Kukkonen, T., &amp; Cooper, A. (2019). An arts-based knowledge translation (ABKT) planning framework for researchers. </a:t>
            </a:r>
            <a:r>
              <a:rPr lang="en-US" i="1" kern="0" dirty="0"/>
              <a:t>Evidence &amp; Policy, 15</a:t>
            </a:r>
            <a:r>
              <a:rPr lang="en-US" kern="0" dirty="0"/>
              <a:t>(2), 293–311.</a:t>
            </a:r>
          </a:p>
          <a:p>
            <a:pPr>
              <a:buFont typeface="Arial" panose="020B0604020202020204" pitchFamily="34" charset="0"/>
              <a:buChar char="•"/>
            </a:pPr>
            <a:r>
              <a:rPr lang="en-US" kern="0" dirty="0"/>
              <a:t>Smith, F. M., Muhajarine, N., Vu, L., Smith, J. A., Delanoy, S., &amp; Ellis, J. (2008). Building partnerships to improve children’s health. In the Canadian Institutes of Health Research, </a:t>
            </a:r>
            <a:r>
              <a:rPr lang="en-US" i="1" kern="0" dirty="0"/>
              <a:t>Knowledge to action: A knowledge translation casebook</a:t>
            </a:r>
            <a:r>
              <a:rPr lang="en-US" kern="0" dirty="0"/>
              <a:t> (pp. 1– 4). Ottawa, ON: Canadian Institutes of Health Research.</a:t>
            </a:r>
          </a:p>
          <a:p>
            <a:pPr marL="0" indent="0">
              <a:buNone/>
            </a:pPr>
            <a:endParaRPr lang="en-US" kern="0" dirty="0"/>
          </a:p>
          <a:p>
            <a:pPr marL="0" indent="0">
              <a:buNone/>
            </a:pPr>
            <a:endParaRPr lang="en-US" kern="0" dirty="0"/>
          </a:p>
          <a:p>
            <a:pPr marL="0" indent="0">
              <a:buNone/>
            </a:pPr>
            <a:endParaRPr lang="en-US" kern="0" dirty="0"/>
          </a:p>
        </p:txBody>
      </p:sp>
    </p:spTree>
    <p:extLst>
      <p:ext uri="{BB962C8B-B14F-4D97-AF65-F5344CB8AC3E}">
        <p14:creationId xmlns:p14="http://schemas.microsoft.com/office/powerpoint/2010/main" val="4270078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E73A8-FA81-891B-3707-ECD53D7354B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442DA7-4A74-4564-2E1F-146F6B01B16B}"/>
              </a:ext>
            </a:extLst>
          </p:cNvPr>
          <p:cNvSpPr>
            <a:spLocks noGrp="1"/>
          </p:cNvSpPr>
          <p:nvPr>
            <p:ph type="sldNum" sz="quarter" idx="7"/>
          </p:nvPr>
        </p:nvSpPr>
        <p:spPr>
          <a:xfrm>
            <a:off x="11729108" y="6553591"/>
            <a:ext cx="96180" cy="104644"/>
          </a:xfrm>
        </p:spPr>
        <p:txBody>
          <a:bodyPr/>
          <a:lstStyle/>
          <a:p>
            <a:fld id="{B6F15528-21DE-4FAA-801E-634DDDAF4B2B}" type="slidenum">
              <a:rPr lang="en-US" sz="680" smtClean="0"/>
              <a:pPr/>
              <a:t>41</a:t>
            </a:fld>
            <a:endParaRPr lang="en-US" sz="680" dirty="0"/>
          </a:p>
        </p:txBody>
      </p:sp>
      <p:sp>
        <p:nvSpPr>
          <p:cNvPr id="5" name="Subtitle 4">
            <a:extLst>
              <a:ext uri="{FF2B5EF4-FFF2-40B4-BE49-F238E27FC236}">
                <a16:creationId xmlns:a16="http://schemas.microsoft.com/office/drawing/2014/main" id="{35ED4752-5800-D19D-EF26-7463C49371E5}"/>
              </a:ext>
            </a:extLst>
          </p:cNvPr>
          <p:cNvSpPr>
            <a:spLocks noGrp="1"/>
          </p:cNvSpPr>
          <p:nvPr>
            <p:ph type="subTitle" idx="4"/>
          </p:nvPr>
        </p:nvSpPr>
        <p:spPr>
          <a:xfrm>
            <a:off x="621286" y="2594345"/>
            <a:ext cx="10698163" cy="1508105"/>
          </a:xfrm>
        </p:spPr>
        <p:txBody>
          <a:bodyPr/>
          <a:lstStyle/>
          <a:p>
            <a:r>
              <a:rPr lang="en-US" sz="3400" dirty="0"/>
              <a:t>Please help us by filling out the online evaluation here: </a:t>
            </a:r>
            <a:br>
              <a:rPr lang="en-US" dirty="0"/>
            </a:br>
            <a:r>
              <a:rPr lang="en-US" sz="3200" dirty="0">
                <a:hlinkClick r:id="rId2"/>
              </a:rPr>
              <a:t>https://survey.alchemer.com/s3/8085500/Evaluation-Webcast-88-ABKT</a:t>
            </a:r>
            <a:endParaRPr lang="en-US" sz="3200" dirty="0"/>
          </a:p>
        </p:txBody>
      </p:sp>
      <p:sp>
        <p:nvSpPr>
          <p:cNvPr id="9" name="Title 8">
            <a:extLst>
              <a:ext uri="{FF2B5EF4-FFF2-40B4-BE49-F238E27FC236}">
                <a16:creationId xmlns:a16="http://schemas.microsoft.com/office/drawing/2014/main" id="{DC9AF5E9-AC03-D56D-140C-BCCD00FEF3EE}"/>
              </a:ext>
            </a:extLst>
          </p:cNvPr>
          <p:cNvSpPr>
            <a:spLocks noGrp="1"/>
          </p:cNvSpPr>
          <p:nvPr>
            <p:ph type="ctrTitle"/>
          </p:nvPr>
        </p:nvSpPr>
        <p:spPr/>
        <p:txBody>
          <a:bodyPr/>
          <a:lstStyle/>
          <a:p>
            <a:r>
              <a:rPr lang="en-US" dirty="0"/>
              <a:t>Evaluation</a:t>
            </a:r>
          </a:p>
        </p:txBody>
      </p:sp>
    </p:spTree>
    <p:extLst>
      <p:ext uri="{BB962C8B-B14F-4D97-AF65-F5344CB8AC3E}">
        <p14:creationId xmlns:p14="http://schemas.microsoft.com/office/powerpoint/2010/main" val="40575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FAEFCB-375F-4E39-41E4-ABDAEE52AD8B}"/>
              </a:ext>
            </a:extLst>
          </p:cNvPr>
          <p:cNvSpPr>
            <a:spLocks noGrp="1"/>
          </p:cNvSpPr>
          <p:nvPr>
            <p:ph type="sldNum" sz="quarter" idx="4294967295"/>
          </p:nvPr>
        </p:nvSpPr>
        <p:spPr>
          <a:xfrm>
            <a:off x="11734573" y="6486525"/>
            <a:ext cx="106362" cy="103188"/>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675" b="0" i="0" u="none" strike="noStrike" kern="1200" cap="none" spc="0" normalizeH="0" baseline="0" noProof="0" smtClean="0">
                <a:ln>
                  <a:noFill/>
                </a:ln>
                <a:solidFill>
                  <a:srgbClr val="000000"/>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675"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278506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1999" y="605023"/>
            <a:ext cx="5969904" cy="7489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67" b="0" i="1" u="none" strike="noStrike" kern="1200" cap="none" spc="0" normalizeH="0" baseline="0" noProof="0" dirty="0">
                <a:ln>
                  <a:noFill/>
                </a:ln>
                <a:solidFill>
                  <a:srgbClr val="1A8459"/>
                </a:solidFill>
                <a:effectLst/>
                <a:uLnTx/>
                <a:uFillTx/>
                <a:latin typeface="Avenir Black"/>
                <a:ea typeface="+mn-ea"/>
                <a:cs typeface="Avenir Black"/>
              </a:rPr>
              <a:t>knowledge translation</a:t>
            </a:r>
          </a:p>
        </p:txBody>
      </p:sp>
      <p:sp>
        <p:nvSpPr>
          <p:cNvPr id="4" name="TextBox 3"/>
          <p:cNvSpPr txBox="1"/>
          <p:nvPr/>
        </p:nvSpPr>
        <p:spPr>
          <a:xfrm>
            <a:off x="5365011" y="1465947"/>
            <a:ext cx="612860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1A845C"/>
                </a:solidFill>
                <a:effectLst/>
                <a:uLnTx/>
                <a:uFillTx/>
                <a:latin typeface="Bauhaus 93"/>
                <a:ea typeface="+mn-ea"/>
                <a:cs typeface="Bauhaus 93"/>
              </a:rPr>
              <a:t>knowledge exchange</a:t>
            </a:r>
          </a:p>
        </p:txBody>
      </p:sp>
      <p:sp>
        <p:nvSpPr>
          <p:cNvPr id="5" name="TextBox 4"/>
          <p:cNvSpPr txBox="1"/>
          <p:nvPr/>
        </p:nvSpPr>
        <p:spPr>
          <a:xfrm>
            <a:off x="368131" y="2520817"/>
            <a:ext cx="713984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26C486">
                    <a:lumMod val="50000"/>
                  </a:srgbClr>
                </a:solidFill>
                <a:effectLst/>
                <a:uLnTx/>
                <a:uFillTx/>
                <a:latin typeface="American Typewriter"/>
                <a:ea typeface="+mn-ea"/>
                <a:cs typeface="American Typewriter"/>
              </a:rPr>
              <a:t>knowledge mobilization</a:t>
            </a:r>
          </a:p>
        </p:txBody>
      </p:sp>
      <p:sp>
        <p:nvSpPr>
          <p:cNvPr id="7" name="TextBox 6"/>
          <p:cNvSpPr txBox="1"/>
          <p:nvPr/>
        </p:nvSpPr>
        <p:spPr>
          <a:xfrm>
            <a:off x="5518899" y="3561881"/>
            <a:ext cx="5985934" cy="7489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dirty="0">
                <a:ln>
                  <a:noFill/>
                </a:ln>
                <a:solidFill>
                  <a:srgbClr val="1A845C"/>
                </a:solidFill>
                <a:effectLst/>
                <a:uLnTx/>
                <a:uFillTx/>
                <a:latin typeface="Britannic Bold"/>
                <a:ea typeface="+mn-ea"/>
                <a:cs typeface="Britannic Bold"/>
              </a:rPr>
              <a:t>Diffusion of Innovations</a:t>
            </a:r>
          </a:p>
        </p:txBody>
      </p:sp>
      <p:sp>
        <p:nvSpPr>
          <p:cNvPr id="8" name="TextBox 7"/>
          <p:cNvSpPr txBox="1"/>
          <p:nvPr/>
        </p:nvSpPr>
        <p:spPr>
          <a:xfrm>
            <a:off x="368131" y="4765275"/>
            <a:ext cx="11540075" cy="1631216"/>
          </a:xfrm>
          <a:prstGeom prst="rect">
            <a:avLst/>
          </a:prstGeom>
          <a:noFill/>
        </p:spPr>
        <p:txBody>
          <a:bodyPr wrap="square" rtlCol="0">
            <a:spAutoFit/>
          </a:bodyPr>
          <a:lstStyle/>
          <a:p>
            <a:pPr marL="380990" marR="0" lvl="0" indent="-38099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effectLst/>
                <a:uLnTx/>
                <a:uFillTx/>
                <a:latin typeface="Neue Haas Grotesk Text Pro"/>
                <a:ea typeface="+mn-ea"/>
                <a:cs typeface="+mn-cs"/>
              </a:rPr>
              <a:t>Focuses on the uptake of </a:t>
            </a:r>
            <a:r>
              <a:rPr kumimoji="0" lang="en-US" sz="2000" b="1" i="0" u="none" strike="noStrike" kern="1200" cap="none" spc="0" normalizeH="0" baseline="0" noProof="0" dirty="0">
                <a:ln>
                  <a:noFill/>
                </a:ln>
                <a:effectLst/>
                <a:uLnTx/>
                <a:uFillTx/>
                <a:latin typeface="Neue Haas Grotesk Text Pro"/>
                <a:ea typeface="+mn-ea"/>
                <a:cs typeface="+mn-cs"/>
              </a:rPr>
              <a:t>research and evidence </a:t>
            </a:r>
            <a:r>
              <a:rPr kumimoji="0" lang="en-US" sz="2000" b="0" i="0" u="none" strike="noStrike" kern="1200" cap="none" spc="0" normalizeH="0" baseline="0" noProof="0" dirty="0">
                <a:ln>
                  <a:noFill/>
                </a:ln>
                <a:effectLst/>
                <a:uLnTx/>
                <a:uFillTx/>
                <a:latin typeface="Neue Haas Grotesk Text Pro"/>
                <a:ea typeface="+mn-ea"/>
                <a:cs typeface="+mn-cs"/>
              </a:rPr>
              <a:t>into policy, practice, and public opinion</a:t>
            </a:r>
          </a:p>
          <a:p>
            <a:pPr marL="380990" marR="0" lvl="0" indent="-38099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000" b="0" i="0" u="none" strike="noStrike" kern="1200" cap="none" spc="0" normalizeH="0" baseline="0" noProof="0" dirty="0">
              <a:ln>
                <a:noFill/>
              </a:ln>
              <a:effectLst/>
              <a:uLnTx/>
              <a:uFillTx/>
              <a:latin typeface="Neue Haas Grotesk Text Pro"/>
              <a:ea typeface="+mn-ea"/>
              <a:cs typeface="+mn-cs"/>
            </a:endParaRPr>
          </a:p>
          <a:p>
            <a:pPr marL="380990" marR="0" lvl="0" indent="-38099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effectLst/>
                <a:uLnTx/>
                <a:uFillTx/>
                <a:latin typeface="Neue Haas Grotesk Text Pro"/>
                <a:ea typeface="+mn-ea"/>
                <a:cs typeface="+mn-cs"/>
              </a:rPr>
              <a:t>Interactive and nonlinear</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000" b="0" i="0" u="none" strike="noStrike" kern="1200" cap="none" spc="0" normalizeH="0" baseline="0" noProof="0" dirty="0">
              <a:ln>
                <a:noFill/>
              </a:ln>
              <a:effectLst/>
              <a:uLnTx/>
              <a:uFillTx/>
              <a:latin typeface="Neue Haas Grotesk Text Pro"/>
              <a:ea typeface="+mn-ea"/>
              <a:cs typeface="+mn-cs"/>
            </a:endParaRPr>
          </a:p>
          <a:p>
            <a:pPr marL="380990" marR="0" lvl="0" indent="-38099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effectLst/>
                <a:uLnTx/>
                <a:uFillTx/>
                <a:latin typeface="Neue Haas Grotesk Text Pro"/>
                <a:ea typeface="+mn-ea"/>
                <a:cs typeface="+mn-cs"/>
              </a:rPr>
              <a:t>Coproduction of knowledge among multiple stakeholders</a:t>
            </a:r>
          </a:p>
        </p:txBody>
      </p:sp>
    </p:spTree>
    <p:extLst>
      <p:ext uri="{BB962C8B-B14F-4D97-AF65-F5344CB8AC3E}">
        <p14:creationId xmlns:p14="http://schemas.microsoft.com/office/powerpoint/2010/main" val="1271856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609599" y="1399412"/>
            <a:ext cx="5386917" cy="639763"/>
          </a:xfrm>
        </p:spPr>
        <p:txBody>
          <a:bodyPr/>
          <a:lstStyle/>
          <a:p>
            <a:r>
              <a:rPr lang="en-US" dirty="0">
                <a:solidFill>
                  <a:srgbClr val="404040"/>
                </a:solidFill>
              </a:rPr>
              <a:t>Five Key Steps:</a:t>
            </a:r>
          </a:p>
        </p:txBody>
      </p:sp>
      <p:sp>
        <p:nvSpPr>
          <p:cNvPr id="4" name="Content Placeholder 3"/>
          <p:cNvSpPr>
            <a:spLocks noGrp="1"/>
          </p:cNvSpPr>
          <p:nvPr>
            <p:ph sz="half" idx="2"/>
          </p:nvPr>
        </p:nvSpPr>
        <p:spPr>
          <a:xfrm>
            <a:off x="609598" y="2386940"/>
            <a:ext cx="5386917" cy="3181082"/>
          </a:xfrm>
        </p:spPr>
        <p:txBody>
          <a:bodyPr>
            <a:normAutofit fontScale="92500" lnSpcReduction="10000"/>
          </a:bodyPr>
          <a:lstStyle/>
          <a:p>
            <a:pPr>
              <a:buFont typeface="Arial" panose="020B0604020202020204" pitchFamily="34" charset="0"/>
              <a:buChar char="•"/>
            </a:pPr>
            <a:r>
              <a:rPr lang="en-US" dirty="0">
                <a:solidFill>
                  <a:schemeClr val="tx1">
                    <a:lumMod val="75000"/>
                    <a:lumOff val="25000"/>
                  </a:schemeClr>
                </a:solidFill>
                <a:latin typeface="Neue Haas Grotesk Text Pro" panose="020B0504020202020204" pitchFamily="34" charset="0"/>
              </a:rPr>
              <a:t>Identify stakeholders.</a:t>
            </a:r>
          </a:p>
          <a:p>
            <a:pPr>
              <a:buFont typeface="Arial" panose="020B0604020202020204" pitchFamily="34" charset="0"/>
              <a:buChar char="•"/>
            </a:pPr>
            <a:r>
              <a:rPr lang="en-US" dirty="0">
                <a:solidFill>
                  <a:schemeClr val="tx1">
                    <a:lumMod val="75000"/>
                    <a:lumOff val="25000"/>
                  </a:schemeClr>
                </a:solidFill>
              </a:rPr>
              <a:t>Involve them early.</a:t>
            </a:r>
          </a:p>
          <a:p>
            <a:pPr>
              <a:buFont typeface="Arial" panose="020B0604020202020204" pitchFamily="34" charset="0"/>
              <a:buChar char="•"/>
            </a:pPr>
            <a:r>
              <a:rPr lang="en-US" dirty="0">
                <a:solidFill>
                  <a:schemeClr val="tx1">
                    <a:lumMod val="75000"/>
                    <a:lumOff val="25000"/>
                  </a:schemeClr>
                </a:solidFill>
              </a:rPr>
              <a:t>Involve them often.</a:t>
            </a:r>
          </a:p>
          <a:p>
            <a:pPr>
              <a:buFont typeface="Arial" panose="020B0604020202020204" pitchFamily="34" charset="0"/>
              <a:buChar char="•"/>
            </a:pPr>
            <a:r>
              <a:rPr lang="en-US" dirty="0">
                <a:solidFill>
                  <a:schemeClr val="tx1">
                    <a:lumMod val="75000"/>
                    <a:lumOff val="25000"/>
                  </a:schemeClr>
                </a:solidFill>
              </a:rPr>
              <a:t>Choose research they can use.</a:t>
            </a:r>
          </a:p>
          <a:p>
            <a:pPr>
              <a:buFont typeface="Arial" panose="020B0604020202020204" pitchFamily="34" charset="0"/>
              <a:buChar char="•"/>
            </a:pPr>
            <a:r>
              <a:rPr lang="en-US" kern="0" dirty="0">
                <a:solidFill>
                  <a:srgbClr val="1A845C"/>
                </a:solidFill>
              </a:rPr>
              <a:t>Give them results they can understand.</a:t>
            </a:r>
          </a:p>
          <a:p>
            <a:pPr marL="0" indent="0">
              <a:buNone/>
            </a:pPr>
            <a:endParaRPr lang="en-US" sz="2533" dirty="0">
              <a:solidFill>
                <a:schemeClr val="tx1">
                  <a:lumMod val="75000"/>
                  <a:lumOff val="25000"/>
                </a:schemeClr>
              </a:solidFill>
            </a:endParaRPr>
          </a:p>
          <a:p>
            <a:pPr marL="0" indent="0">
              <a:buNone/>
            </a:pPr>
            <a:r>
              <a:rPr lang="en-US" sz="1700" i="1" kern="0" dirty="0">
                <a:solidFill>
                  <a:schemeClr val="tx1">
                    <a:lumMod val="75000"/>
                    <a:lumOff val="25000"/>
                  </a:schemeClr>
                </a:solidFill>
                <a:latin typeface="Neue Haas Grotesk Text Pro" panose="020B0504020202020204" pitchFamily="34" charset="0"/>
              </a:rPr>
              <a:t>Source. </a:t>
            </a:r>
            <a:r>
              <a:rPr lang="en-US" sz="1700" kern="0" dirty="0">
                <a:solidFill>
                  <a:schemeClr val="tx1">
                    <a:lumMod val="75000"/>
                    <a:lumOff val="25000"/>
                  </a:schemeClr>
                </a:solidFill>
                <a:latin typeface="Neue Haas Grotesk Text Pro" panose="020B0504020202020204" pitchFamily="34" charset="0"/>
              </a:rPr>
              <a:t>Smith et al. (2008)</a:t>
            </a:r>
          </a:p>
        </p:txBody>
      </p:sp>
      <p:pic>
        <p:nvPicPr>
          <p:cNvPr id="10" name="Content Placeholder 9" descr="art-board-game-challenge-163064.jpg"/>
          <p:cNvPicPr>
            <a:picLocks noGrp="1" noChangeAspect="1"/>
          </p:cNvPicPr>
          <p:nvPr>
            <p:ph sz="quarter" idx="4"/>
          </p:nvPr>
        </p:nvPicPr>
        <p:blipFill>
          <a:blip r:embed="rId2" cstate="screen">
            <a:extLst>
              <a:ext uri="{28A0092B-C50C-407E-A947-70E740481C1C}">
                <a14:useLocalDpi xmlns:a14="http://schemas.microsoft.com/office/drawing/2010/main"/>
              </a:ext>
            </a:extLst>
          </a:blip>
          <a:srcRect/>
          <a:stretch>
            <a:fillRect/>
          </a:stretch>
        </p:blipFill>
        <p:spPr>
          <a:xfrm>
            <a:off x="6193368" y="804334"/>
            <a:ext cx="5389033" cy="5321300"/>
          </a:xfrm>
        </p:spPr>
      </p:pic>
    </p:spTree>
    <p:extLst>
      <p:ext uri="{BB962C8B-B14F-4D97-AF65-F5344CB8AC3E}">
        <p14:creationId xmlns:p14="http://schemas.microsoft.com/office/powerpoint/2010/main" val="2310416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a:extLst>
              <a:ext uri="{FF2B5EF4-FFF2-40B4-BE49-F238E27FC236}">
                <a16:creationId xmlns:a16="http://schemas.microsoft.com/office/drawing/2014/main" id="{3FF8CC09-CE17-4974-7D86-4C6D78B89DA0}"/>
              </a:ext>
            </a:extLst>
          </p:cNvPr>
          <p:cNvSpPr txBox="1">
            <a:spLocks/>
          </p:cNvSpPr>
          <p:nvPr/>
        </p:nvSpPr>
        <p:spPr>
          <a:xfrm>
            <a:off x="1484415" y="2452443"/>
            <a:ext cx="9588789" cy="3801283"/>
          </a:xfrm>
          <a:prstGeom prst="rect">
            <a:avLst/>
          </a:prstGeom>
        </p:spPr>
        <p:txBody>
          <a:bodyPr>
            <a:normAutofit/>
          </a:bodyPr>
          <a:lst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1000"/>
              </a:spcBef>
              <a:spcAft>
                <a:spcPts val="0"/>
              </a:spcAft>
              <a:buClrTx/>
              <a:buSzTx/>
              <a:buFont typeface="Neue Haas Grotesk Text Pro" panose="020B0504020202020204" pitchFamily="34" charset="0"/>
              <a:buNone/>
              <a:tabLst/>
              <a:defRPr/>
            </a:pPr>
            <a:r>
              <a:rPr kumimoji="0" lang="en-US" sz="3200" b="0" i="1" u="none" strike="noStrike" kern="0" cap="none" spc="0" normalizeH="0" noProof="0" dirty="0">
                <a:ln>
                  <a:noFill/>
                </a:ln>
                <a:solidFill>
                  <a:srgbClr val="1A845C"/>
                </a:solidFill>
                <a:effectLst/>
                <a:uLnTx/>
                <a:uFillTx/>
                <a:latin typeface="Neue Haas Grotesk Text Pro"/>
                <a:ea typeface="Calibri" panose="020F0502020204030204" pitchFamily="34" charset="0"/>
                <a:cs typeface="Times New Roman" panose="02020603050405020304" pitchFamily="18" charset="0"/>
              </a:rPr>
              <a:t>“</a:t>
            </a:r>
            <a:r>
              <a:rPr kumimoji="0" lang="en-CA" sz="3200" b="0" i="1" u="none" strike="noStrike" kern="0" cap="none" spc="0" normalizeH="0" noProof="0" dirty="0">
                <a:ln>
                  <a:noFill/>
                </a:ln>
                <a:solidFill>
                  <a:srgbClr val="1A845C"/>
                </a:solidFill>
                <a:effectLst/>
                <a:uLnTx/>
                <a:uFillTx/>
                <a:latin typeface="Neue Haas Grotesk Text Pro"/>
                <a:ea typeface="Calibri" panose="020F0502020204030204" pitchFamily="34" charset="0"/>
                <a:cs typeface="Times New Roman" panose="02020603050405020304" pitchFamily="18" charset="0"/>
              </a:rPr>
              <a:t>The arts in general teach us to see, to feel, and indeed to know.” </a:t>
            </a:r>
          </a:p>
          <a:p>
            <a:pPr marL="0" marR="0" lvl="0" indent="0" algn="r" defTabSz="914400" rtl="0" eaLnBrk="1" fontAlgn="auto" latinLnBrk="0" hangingPunct="1">
              <a:lnSpc>
                <a:spcPct val="130000"/>
              </a:lnSpc>
              <a:spcBef>
                <a:spcPts val="1000"/>
              </a:spcBef>
              <a:spcAft>
                <a:spcPts val="0"/>
              </a:spcAft>
              <a:buClrTx/>
              <a:buSzTx/>
              <a:buFont typeface="Neue Haas Grotesk Text Pro" panose="020B0504020202020204" pitchFamily="34" charset="0"/>
              <a:buNone/>
              <a:tabLst/>
              <a:defRPr/>
            </a:pPr>
            <a:r>
              <a:rPr kumimoji="0" lang="en-CA" sz="2000" b="0" i="1" u="none" strike="noStrike" kern="0" cap="none" spc="0" normalizeH="0" noProof="0" dirty="0">
                <a:ln>
                  <a:noFill/>
                </a:ln>
                <a:solidFill>
                  <a:srgbClr val="1A845C"/>
                </a:solidFill>
                <a:effectLst/>
                <a:uLnTx/>
                <a:uFillTx/>
                <a:latin typeface="Neue Haas Grotesk Text Pro"/>
                <a:ea typeface="Calibri" panose="020F0502020204030204" pitchFamily="34" charset="0"/>
                <a:cs typeface="Times New Roman" panose="02020603050405020304" pitchFamily="18" charset="0"/>
              </a:rPr>
              <a:t>–Barone and Eisner (2012)</a:t>
            </a:r>
          </a:p>
          <a:p>
            <a:pPr marL="0" marR="0" lvl="0" indent="0" algn="l" defTabSz="914400" rtl="0" eaLnBrk="1" fontAlgn="auto" latinLnBrk="0" hangingPunct="1">
              <a:lnSpc>
                <a:spcPct val="130000"/>
              </a:lnSpc>
              <a:spcBef>
                <a:spcPts val="1000"/>
              </a:spcBef>
              <a:spcAft>
                <a:spcPts val="0"/>
              </a:spcAft>
              <a:buClrTx/>
              <a:buSzTx/>
              <a:buFont typeface="Neue Haas Grotesk Text Pro" panose="020B0504020202020204" pitchFamily="34" charset="0"/>
              <a:buNone/>
              <a:tabLst/>
              <a:defRPr/>
            </a:pPr>
            <a:endParaRPr kumimoji="0" lang="en-US" sz="1800" b="0" i="0" u="none" strike="noStrike" kern="0" cap="none" spc="0" normalizeH="0" noProof="0" dirty="0">
              <a:ln>
                <a:noFill/>
              </a:ln>
              <a:solidFill>
                <a:srgbClr val="000000"/>
              </a:solidFill>
              <a:effectLst/>
              <a:uLnTx/>
              <a:uFillTx/>
              <a:latin typeface="Neue Haas Grotesk Text Pro"/>
              <a:ea typeface="+mn-ea"/>
              <a:cs typeface="+mn-cs"/>
            </a:endParaRPr>
          </a:p>
        </p:txBody>
      </p:sp>
    </p:spTree>
    <p:extLst>
      <p:ext uri="{BB962C8B-B14F-4D97-AF65-F5344CB8AC3E}">
        <p14:creationId xmlns:p14="http://schemas.microsoft.com/office/powerpoint/2010/main" val="3675674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C503E-BC9E-DC8F-BAA2-67BFF03526F2}"/>
              </a:ext>
            </a:extLst>
          </p:cNvPr>
          <p:cNvSpPr>
            <a:spLocks noGrp="1"/>
          </p:cNvSpPr>
          <p:nvPr>
            <p:ph type="title"/>
          </p:nvPr>
        </p:nvSpPr>
        <p:spPr/>
        <p:txBody>
          <a:bodyPr/>
          <a:lstStyle/>
          <a:p>
            <a:r>
              <a:rPr lang="en-US" dirty="0"/>
              <a:t>Arts-Based Knowledge Translation</a:t>
            </a:r>
          </a:p>
        </p:txBody>
      </p:sp>
      <p:sp>
        <p:nvSpPr>
          <p:cNvPr id="3" name="Content Placeholder 2">
            <a:extLst>
              <a:ext uri="{FF2B5EF4-FFF2-40B4-BE49-F238E27FC236}">
                <a16:creationId xmlns:a16="http://schemas.microsoft.com/office/drawing/2014/main" id="{811BBB8C-F47E-20A6-7F7B-BFBFCA083F0A}"/>
              </a:ext>
            </a:extLst>
          </p:cNvPr>
          <p:cNvSpPr>
            <a:spLocks noGrp="1"/>
          </p:cNvSpPr>
          <p:nvPr>
            <p:ph sz="half" idx="1"/>
          </p:nvPr>
        </p:nvSpPr>
        <p:spPr/>
        <p:txBody>
          <a:bodyPr>
            <a:normAutofit/>
          </a:bodyPr>
          <a:lstStyle/>
          <a:p>
            <a:pPr>
              <a:buFont typeface="Arial" panose="020B0604020202020204" pitchFamily="34" charset="0"/>
              <a:buChar char="•"/>
            </a:pPr>
            <a:r>
              <a:rPr lang="en-US" kern="0" dirty="0"/>
              <a:t>Subfield of KT</a:t>
            </a:r>
          </a:p>
          <a:p>
            <a:pPr>
              <a:buFont typeface="Arial" panose="020B0604020202020204" pitchFamily="34" charset="0"/>
              <a:buChar char="•"/>
            </a:pPr>
            <a:r>
              <a:rPr lang="en-US" kern="0" dirty="0"/>
              <a:t>Leverages the potential of the arts to reach diverse audiences through multi-sensory and emotional engagement </a:t>
            </a:r>
          </a:p>
          <a:p>
            <a:pPr>
              <a:buFont typeface="Arial" panose="020B0604020202020204" pitchFamily="34" charset="0"/>
              <a:buChar char="•"/>
            </a:pPr>
            <a:r>
              <a:rPr lang="en-US" kern="0" dirty="0"/>
              <a:t>Increases the accessibility of research and knowledge across cultures and languages</a:t>
            </a:r>
          </a:p>
          <a:p>
            <a:pPr>
              <a:buFont typeface="Arial" panose="020B0604020202020204" pitchFamily="34" charset="0"/>
              <a:buChar char="•"/>
            </a:pPr>
            <a:r>
              <a:rPr lang="en-US" kern="0" dirty="0"/>
              <a:t>Can occur throughout the research process or at the end </a:t>
            </a:r>
          </a:p>
          <a:p>
            <a:endParaRPr lang="en-US" kern="0" dirty="0"/>
          </a:p>
        </p:txBody>
      </p:sp>
      <p:sp>
        <p:nvSpPr>
          <p:cNvPr id="4" name="Content Placeholder 3">
            <a:extLst>
              <a:ext uri="{FF2B5EF4-FFF2-40B4-BE49-F238E27FC236}">
                <a16:creationId xmlns:a16="http://schemas.microsoft.com/office/drawing/2014/main" id="{87A4A43C-2A49-879A-2830-A1D7EBB2BFC8}"/>
              </a:ext>
            </a:extLst>
          </p:cNvPr>
          <p:cNvSpPr>
            <a:spLocks noGrp="1"/>
          </p:cNvSpPr>
          <p:nvPr>
            <p:ph sz="half" idx="2"/>
          </p:nvPr>
        </p:nvSpPr>
        <p:spPr/>
        <p:txBody>
          <a:bodyPr>
            <a:normAutofit/>
          </a:bodyPr>
          <a:lstStyle/>
          <a:p>
            <a:pPr marL="0" indent="0">
              <a:buNone/>
            </a:pPr>
            <a:r>
              <a:rPr lang="en-CA" sz="1800" i="1" kern="0" dirty="0">
                <a:solidFill>
                  <a:srgbClr val="1A845C"/>
                </a:solidFill>
                <a:effectLst/>
                <a:latin typeface="+mj-lt"/>
                <a:ea typeface="Calibri" panose="020F0502020204030204" pitchFamily="34" charset="0"/>
                <a:cs typeface="Times New Roman" panose="02020603050405020304" pitchFamily="18" charset="0"/>
              </a:rPr>
              <a:t>“… a process that uses diverse art genres (visual arts, performing arts, creative writing, multi-media including video and photography) to communicate research with the goal of catalyzing dialogue, awareness, engagement, and advocacy to provide a foundation for social change on important societal issues.”</a:t>
            </a:r>
          </a:p>
          <a:p>
            <a:pPr marL="0" indent="0" algn="r">
              <a:buNone/>
            </a:pPr>
            <a:r>
              <a:rPr lang="en-CA" i="1" kern="0" dirty="0">
                <a:solidFill>
                  <a:srgbClr val="1A845C"/>
                </a:solidFill>
                <a:latin typeface="+mj-lt"/>
                <a:ea typeface="Calibri" panose="020F0502020204030204" pitchFamily="34" charset="0"/>
                <a:cs typeface="Times New Roman" panose="02020603050405020304" pitchFamily="18" charset="0"/>
              </a:rPr>
              <a:t>–Kukkonen and Cooper (2019)</a:t>
            </a:r>
            <a:endParaRPr lang="en-CA" sz="1800" i="1" kern="0" dirty="0">
              <a:solidFill>
                <a:srgbClr val="1A845C"/>
              </a:solidFill>
              <a:effectLst/>
              <a:latin typeface="+mj-lt"/>
              <a:ea typeface="Calibri" panose="020F0502020204030204" pitchFamily="34" charset="0"/>
              <a:cs typeface="Times New Roman" panose="02020603050405020304" pitchFamily="18" charset="0"/>
            </a:endParaRPr>
          </a:p>
          <a:p>
            <a:pPr marL="0" indent="0">
              <a:buNone/>
            </a:pPr>
            <a:endParaRPr lang="en-US" kern="0" dirty="0"/>
          </a:p>
        </p:txBody>
      </p:sp>
      <p:sp>
        <p:nvSpPr>
          <p:cNvPr id="5" name="TextBox 4">
            <a:extLst>
              <a:ext uri="{FF2B5EF4-FFF2-40B4-BE49-F238E27FC236}">
                <a16:creationId xmlns:a16="http://schemas.microsoft.com/office/drawing/2014/main" id="{42D03083-90C9-1728-3828-2610EC439F78}"/>
              </a:ext>
            </a:extLst>
          </p:cNvPr>
          <p:cNvSpPr txBox="1"/>
          <p:nvPr/>
        </p:nvSpPr>
        <p:spPr>
          <a:xfrm>
            <a:off x="1082185" y="2013032"/>
            <a:ext cx="179356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noProof="0" dirty="0">
                <a:ln>
                  <a:noFill/>
                </a:ln>
                <a:solidFill>
                  <a:srgbClr val="000000"/>
                </a:solidFill>
                <a:effectLst/>
                <a:uLnTx/>
                <a:uFillTx/>
                <a:latin typeface="Neue Haas Grotesk Text Pro"/>
                <a:ea typeface="+mn-ea"/>
                <a:cs typeface="+mn-cs"/>
              </a:rPr>
              <a:t>General ideas:</a:t>
            </a:r>
          </a:p>
        </p:txBody>
      </p:sp>
    </p:spTree>
    <p:extLst>
      <p:ext uri="{BB962C8B-B14F-4D97-AF65-F5344CB8AC3E}">
        <p14:creationId xmlns:p14="http://schemas.microsoft.com/office/powerpoint/2010/main" val="2500533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2088" y="894328"/>
            <a:ext cx="9949455" cy="838856"/>
          </a:xfrm>
        </p:spPr>
        <p:txBody>
          <a:bodyPr/>
          <a:lstStyle/>
          <a:p>
            <a:r>
              <a:rPr lang="en-US" dirty="0"/>
              <a:t>Important Distinctions</a:t>
            </a:r>
          </a:p>
        </p:txBody>
      </p:sp>
      <p:sp>
        <p:nvSpPr>
          <p:cNvPr id="6" name="Text Placeholder 5"/>
          <p:cNvSpPr>
            <a:spLocks noGrp="1"/>
          </p:cNvSpPr>
          <p:nvPr>
            <p:ph type="body" idx="1"/>
          </p:nvPr>
        </p:nvSpPr>
        <p:spPr/>
        <p:txBody>
          <a:bodyPr/>
          <a:lstStyle/>
          <a:p>
            <a:pPr algn="ctr"/>
            <a:r>
              <a:rPr lang="en-US" kern="0" dirty="0">
                <a:solidFill>
                  <a:srgbClr val="595959"/>
                </a:solidFill>
              </a:rPr>
              <a:t>Arts-Based Research</a:t>
            </a:r>
          </a:p>
        </p:txBody>
      </p:sp>
      <p:sp>
        <p:nvSpPr>
          <p:cNvPr id="7" name="Content Placeholder 6"/>
          <p:cNvSpPr>
            <a:spLocks noGrp="1"/>
          </p:cNvSpPr>
          <p:nvPr>
            <p:ph sz="half" idx="2"/>
          </p:nvPr>
        </p:nvSpPr>
        <p:spPr>
          <a:solidFill>
            <a:srgbClr val="DBEEF4"/>
          </a:solidFill>
        </p:spPr>
        <p:txBody>
          <a:bodyPr>
            <a:normAutofit/>
          </a:bodyPr>
          <a:lstStyle/>
          <a:p>
            <a:endParaRPr lang="en-US" kern="0" dirty="0">
              <a:solidFill>
                <a:schemeClr val="tx1">
                  <a:lumMod val="50000"/>
                  <a:lumOff val="50000"/>
                </a:schemeClr>
              </a:solidFill>
            </a:endParaRPr>
          </a:p>
          <a:p>
            <a:pPr>
              <a:buFont typeface="Arial" panose="020B0604020202020204" pitchFamily="34" charset="0"/>
              <a:buChar char="•"/>
            </a:pPr>
            <a:r>
              <a:rPr lang="en-US" kern="0" dirty="0"/>
              <a:t>Art is not simply an add-on to the research process; it is the primary way of examining and understanding experience.</a:t>
            </a:r>
            <a:endParaRPr lang="en-US" kern="0" dirty="0">
              <a:solidFill>
                <a:schemeClr val="tx1">
                  <a:lumMod val="50000"/>
                  <a:lumOff val="50000"/>
                </a:schemeClr>
              </a:solidFill>
            </a:endParaRPr>
          </a:p>
          <a:p>
            <a:pPr>
              <a:buFont typeface="Arial" panose="020B0604020202020204" pitchFamily="34" charset="0"/>
              <a:buChar char="•"/>
            </a:pPr>
            <a:r>
              <a:rPr lang="en-US" kern="0" dirty="0"/>
              <a:t>Arts-based research includes art and design elements within both the research process and the research text.</a:t>
            </a:r>
            <a:endParaRPr lang="en-US" kern="0" dirty="0">
              <a:solidFill>
                <a:schemeClr val="tx1">
                  <a:lumMod val="50000"/>
                  <a:lumOff val="50000"/>
                </a:schemeClr>
              </a:solidFill>
            </a:endParaRPr>
          </a:p>
        </p:txBody>
      </p:sp>
      <p:sp>
        <p:nvSpPr>
          <p:cNvPr id="8" name="Text Placeholder 7"/>
          <p:cNvSpPr>
            <a:spLocks noGrp="1"/>
          </p:cNvSpPr>
          <p:nvPr>
            <p:ph type="body" sz="quarter" idx="3"/>
          </p:nvPr>
        </p:nvSpPr>
        <p:spPr/>
        <p:txBody>
          <a:bodyPr/>
          <a:lstStyle/>
          <a:p>
            <a:pPr algn="ctr"/>
            <a:r>
              <a:rPr lang="en-US" kern="0" dirty="0">
                <a:solidFill>
                  <a:srgbClr val="595959"/>
                </a:solidFill>
              </a:rPr>
              <a:t>ABKT</a:t>
            </a:r>
          </a:p>
        </p:txBody>
      </p:sp>
      <p:sp>
        <p:nvSpPr>
          <p:cNvPr id="9" name="Content Placeholder 8"/>
          <p:cNvSpPr>
            <a:spLocks noGrp="1"/>
          </p:cNvSpPr>
          <p:nvPr>
            <p:ph sz="quarter" idx="4"/>
          </p:nvPr>
        </p:nvSpPr>
        <p:spPr>
          <a:solidFill>
            <a:srgbClr val="B2E9E0"/>
          </a:solidFill>
        </p:spPr>
        <p:txBody>
          <a:bodyPr>
            <a:normAutofit/>
          </a:bodyPr>
          <a:lstStyle/>
          <a:p>
            <a:endParaRPr lang="en-US" kern="0" dirty="0">
              <a:solidFill>
                <a:srgbClr val="7F7F7F"/>
              </a:solidFill>
            </a:endParaRPr>
          </a:p>
          <a:p>
            <a:pPr>
              <a:buFont typeface="Arial" panose="020B0604020202020204" pitchFamily="34" charset="0"/>
              <a:buChar char="•"/>
            </a:pPr>
            <a:r>
              <a:rPr lang="en-US" kern="0" dirty="0"/>
              <a:t>ABKT may or may not include the arts in all steps of the research process.</a:t>
            </a:r>
          </a:p>
          <a:p>
            <a:pPr>
              <a:buFont typeface="Arial" panose="020B0604020202020204" pitchFamily="34" charset="0"/>
              <a:buChar char="•"/>
            </a:pPr>
            <a:r>
              <a:rPr lang="en-US" kern="0" dirty="0"/>
              <a:t>The arts are used to facilitate the coproduction of knowledge among stakeholders in the KT process.</a:t>
            </a:r>
          </a:p>
        </p:txBody>
      </p:sp>
    </p:spTree>
    <p:extLst>
      <p:ext uri="{BB962C8B-B14F-4D97-AF65-F5344CB8AC3E}">
        <p14:creationId xmlns:p14="http://schemas.microsoft.com/office/powerpoint/2010/main" val="3185291941"/>
      </p:ext>
    </p:extLst>
  </p:cSld>
  <p:clrMapOvr>
    <a:masterClrMapping/>
  </p:clrMapOvr>
</p:sld>
</file>

<file path=ppt/theme/theme1.xml><?xml version="1.0" encoding="utf-8"?>
<a:theme xmlns:a="http://schemas.openxmlformats.org/drawingml/2006/main" name="KTDRR Basic Widescreen Master">
  <a:themeElements>
    <a:clrScheme name="Custom 8">
      <a:dk1>
        <a:srgbClr val="000000"/>
      </a:dk1>
      <a:lt1>
        <a:sysClr val="window" lastClr="FFFFFF"/>
      </a:lt1>
      <a:dk2>
        <a:srgbClr val="0E537A"/>
      </a:dk2>
      <a:lt2>
        <a:srgbClr val="EEECE1"/>
      </a:lt2>
      <a:accent1>
        <a:srgbClr val="0E537A"/>
      </a:accent1>
      <a:accent2>
        <a:srgbClr val="6BAD18"/>
      </a:accent2>
      <a:accent3>
        <a:srgbClr val="AB1233"/>
      </a:accent3>
      <a:accent4>
        <a:srgbClr val="F2B820"/>
      </a:accent4>
      <a:accent5>
        <a:srgbClr val="10719C"/>
      </a:accent5>
      <a:accent6>
        <a:srgbClr val="A9E85A"/>
      </a:accent6>
      <a:hlink>
        <a:srgbClr val="0E537A"/>
      </a:hlink>
      <a:folHlink>
        <a:srgbClr val="508111"/>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TDRR-PPT-Template-Widescreen-0208" id="{73FAE884-9F24-4306-990A-035BBBBD58B2}" vid="{CD44D98B-E64F-47C3-B656-DD78E23748AE}"/>
    </a:ext>
  </a:extLst>
</a:theme>
</file>

<file path=ppt/theme/theme2.xml><?xml version="1.0" encoding="utf-8"?>
<a:theme xmlns:a="http://schemas.openxmlformats.org/drawingml/2006/main" name="BjornVTI">
  <a:themeElements>
    <a:clrScheme name="AnalogousFromRegularSeedLeftStep">
      <a:dk1>
        <a:srgbClr val="000000"/>
      </a:dk1>
      <a:lt1>
        <a:srgbClr val="FFFFFF"/>
      </a:lt1>
      <a:dk2>
        <a:srgbClr val="1B2F30"/>
      </a:dk2>
      <a:lt2>
        <a:srgbClr val="F2F3F0"/>
      </a:lt2>
      <a:accent1>
        <a:srgbClr val="612FE4"/>
      </a:accent1>
      <a:accent2>
        <a:srgbClr val="1D37D3"/>
      </a:accent2>
      <a:accent3>
        <a:srgbClr val="2C93E4"/>
      </a:accent3>
      <a:accent4>
        <a:srgbClr val="18BEC2"/>
      </a:accent4>
      <a:accent5>
        <a:srgbClr val="26C486"/>
      </a:accent5>
      <a:accent6>
        <a:srgbClr val="19C83A"/>
      </a:accent6>
      <a:hlink>
        <a:srgbClr val="7B9632"/>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jornVTI" id="{D01443FD-65CF-4AEF-9B9D-4466C96F9785}" vid="{36EF4262-385E-40E6-B073-FB18FD98BF4C}"/>
    </a:ext>
  </a:extLst>
</a:theme>
</file>

<file path=ppt/theme/theme3.xml><?xml version="1.0" encoding="utf-8"?>
<a:theme xmlns:a="http://schemas.openxmlformats.org/drawingml/2006/main" name="1_BjornVTI">
  <a:themeElements>
    <a:clrScheme name="AnalogousFromRegularSeedLeftStep">
      <a:dk1>
        <a:srgbClr val="000000"/>
      </a:dk1>
      <a:lt1>
        <a:srgbClr val="FFFFFF"/>
      </a:lt1>
      <a:dk2>
        <a:srgbClr val="1B2F30"/>
      </a:dk2>
      <a:lt2>
        <a:srgbClr val="F2F3F0"/>
      </a:lt2>
      <a:accent1>
        <a:srgbClr val="612FE4"/>
      </a:accent1>
      <a:accent2>
        <a:srgbClr val="1D37D3"/>
      </a:accent2>
      <a:accent3>
        <a:srgbClr val="2C93E4"/>
      </a:accent3>
      <a:accent4>
        <a:srgbClr val="18BEC2"/>
      </a:accent4>
      <a:accent5>
        <a:srgbClr val="26C486"/>
      </a:accent5>
      <a:accent6>
        <a:srgbClr val="19C83A"/>
      </a:accent6>
      <a:hlink>
        <a:srgbClr val="7B9632"/>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jornVTI" id="{D01443FD-65CF-4AEF-9B9D-4466C96F9785}" vid="{36EF4262-385E-40E6-B073-FB18FD98BF4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DD986D61BB36E4EA2C9FD824BDFBE15" ma:contentTypeVersion="114" ma:contentTypeDescription="Create a new document." ma:contentTypeScope="" ma:versionID="31841d3aea0528e05e2748022a806073">
  <xsd:schema xmlns:xsd="http://www.w3.org/2001/XMLSchema" xmlns:xs="http://www.w3.org/2001/XMLSchema" xmlns:p="http://schemas.microsoft.com/office/2006/metadata/properties" xmlns:ns2="23da15c5-8612-4ca7-b684-23365e6711c7" xmlns:ns3="952a09ac-7a6d-4834-8a3d-ca832832947c" xmlns:ns4="7f4bb1ce-559c-4528-a6b6-283bbbe015a2" targetNamespace="http://schemas.microsoft.com/office/2006/metadata/properties" ma:root="true" ma:fieldsID="a2c6b137686b540670c7600ef0f5d7f3" ns2:_="" ns3:_="" ns4:_="">
    <xsd:import namespace="23da15c5-8612-4ca7-b684-23365e6711c7"/>
    <xsd:import namespace="952a09ac-7a6d-4834-8a3d-ca832832947c"/>
    <xsd:import namespace="7f4bb1ce-559c-4528-a6b6-283bbbe015a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EventHashCode" minOccurs="0"/>
                <xsd:element ref="ns2:MediaServiceGenerationTime" minOccurs="0"/>
                <xsd:element ref="ns3:SharedWithUsers" minOccurs="0"/>
                <xsd:element ref="ns3:SharedWithDetails" minOccurs="0"/>
                <xsd:element ref="ns2:MediaServiceLocation" minOccurs="0"/>
                <xsd:element ref="ns4:_dlc_DocId" minOccurs="0"/>
                <xsd:element ref="ns4:_dlc_DocIdUrl" minOccurs="0"/>
                <xsd:element ref="ns4:_dlc_DocIdPersistId" minOccurs="0"/>
                <xsd:element ref="ns2:MediaServiceAutoKeyPoints" minOccurs="0"/>
                <xsd:element ref="ns2:MediaServiceKeyPoints" minOccurs="0"/>
                <xsd:element ref="ns2:MediaLengthInSeconds" minOccurs="0"/>
                <xsd:element ref="ns2:Notes0"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da15c5-8612-4ca7-b684-23365e6711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Notes0" ma:index="24" nillable="true" ma:displayName="Notes" ma:internalName="Notes0">
      <xsd:simpleType>
        <xsd:restriction base="dms:Note">
          <xsd:maxLength value="255"/>
        </xsd:restrictio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b31da6f4-e52d-49d7-b108-9c7783d774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2a09ac-7a6d-4834-8a3d-ca832832947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f4bb1ce-559c-4528-a6b6-283bbbe015a2" elementFormDefault="qualified">
    <xsd:import namespace="http://schemas.microsoft.com/office/2006/documentManagement/types"/>
    <xsd:import namespace="http://schemas.microsoft.com/office/infopath/2007/PartnerControls"/>
    <xsd:element name="_dlc_DocId" ma:index="18" nillable="true" ma:displayName="Document ID Value" ma:description="The value of the document ID assigned to this item." ma:internalName="_dlc_DocId" ma:readOnly="true">
      <xsd:simpleType>
        <xsd:restriction base="dms:Text"/>
      </xsd:simpleType>
    </xsd:element>
    <xsd:element name="_dlc_DocIdUrl" ma:index="1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Persist ID" ma:description="Keep ID on add." ma:hidden="true" ma:internalName="_dlc_DocIdPersistId" ma:readOnly="true">
      <xsd:simpleType>
        <xsd:restriction base="dms:Boolean"/>
      </xsd:simpleType>
    </xsd:element>
    <xsd:element name="TaxCatchAll" ma:index="27" nillable="true" ma:displayName="Taxonomy Catch All Column" ma:hidden="true" ma:list="{e32fb353-6667-4d25-be27-ce66433673c1}" ma:internalName="TaxCatchAll" ma:showField="CatchAllData" ma:web="7f4bb1ce-559c-4528-a6b6-283bbbe015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7f4bb1ce-559c-4528-a6b6-283bbbe015a2" xsi:nil="true"/>
    <Notes0 xmlns="23da15c5-8612-4ca7-b684-23365e6711c7" xsi:nil="true"/>
    <lcf76f155ced4ddcb4097134ff3c332f xmlns="23da15c5-8612-4ca7-b684-23365e6711c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248F5DA-0AA6-43D1-AF95-4B71F1A9B946}">
  <ds:schemaRefs>
    <ds:schemaRef ds:uri="http://schemas.microsoft.com/sharepoint/events"/>
  </ds:schemaRefs>
</ds:datastoreItem>
</file>

<file path=customXml/itemProps2.xml><?xml version="1.0" encoding="utf-8"?>
<ds:datastoreItem xmlns:ds="http://schemas.openxmlformats.org/officeDocument/2006/customXml" ds:itemID="{8EEB078C-CEAC-409A-A7E0-0EF814344A40}">
  <ds:schemaRefs>
    <ds:schemaRef ds:uri="http://schemas.microsoft.com/sharepoint/v3/contenttype/forms"/>
  </ds:schemaRefs>
</ds:datastoreItem>
</file>

<file path=customXml/itemProps3.xml><?xml version="1.0" encoding="utf-8"?>
<ds:datastoreItem xmlns:ds="http://schemas.openxmlformats.org/officeDocument/2006/customXml" ds:itemID="{1FEAE723-EBB0-4C53-98D8-8E3B5F172A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da15c5-8612-4ca7-b684-23365e6711c7"/>
    <ds:schemaRef ds:uri="952a09ac-7a6d-4834-8a3d-ca832832947c"/>
    <ds:schemaRef ds:uri="7f4bb1ce-559c-4528-a6b6-283bbbe015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072DDCC-A44E-421C-8B75-4FD4C61959F7}">
  <ds:schemaRefs>
    <ds:schemaRef ds:uri="952a09ac-7a6d-4834-8a3d-ca832832947c"/>
    <ds:schemaRef ds:uri="http://schemas.microsoft.com/office/2006/documentManagement/types"/>
    <ds:schemaRef ds:uri="http://www.w3.org/XML/1998/namespace"/>
    <ds:schemaRef ds:uri="23da15c5-8612-4ca7-b684-23365e6711c7"/>
    <ds:schemaRef ds:uri="7f4bb1ce-559c-4528-a6b6-283bbbe015a2"/>
    <ds:schemaRef ds:uri="http://purl.org/dc/terms/"/>
    <ds:schemaRef ds:uri="http://schemas.microsoft.com/office/2006/metadata/properties"/>
    <ds:schemaRef ds:uri="http://purl.org/dc/elements/1.1/"/>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43182</TotalTime>
  <Words>2108</Words>
  <Application>Microsoft Office PowerPoint</Application>
  <PresentationFormat>Widescreen</PresentationFormat>
  <Paragraphs>222</Paragraphs>
  <Slides>42</Slides>
  <Notes>12</Notes>
  <HiddenSlides>0</HiddenSlides>
  <MMClips>0</MMClips>
  <ScaleCrop>false</ScaleCrop>
  <HeadingPairs>
    <vt:vector size="8" baseType="variant">
      <vt:variant>
        <vt:lpstr>Fonts Used</vt:lpstr>
      </vt:variant>
      <vt:variant>
        <vt:i4>14</vt:i4>
      </vt:variant>
      <vt:variant>
        <vt:lpstr>Theme</vt:lpstr>
      </vt:variant>
      <vt:variant>
        <vt:i4>3</vt:i4>
      </vt:variant>
      <vt:variant>
        <vt:lpstr>Embedded OLE Servers</vt:lpstr>
      </vt:variant>
      <vt:variant>
        <vt:i4>1</vt:i4>
      </vt:variant>
      <vt:variant>
        <vt:lpstr>Slide Titles</vt:lpstr>
      </vt:variant>
      <vt:variant>
        <vt:i4>42</vt:i4>
      </vt:variant>
    </vt:vector>
  </HeadingPairs>
  <TitlesOfParts>
    <vt:vector size="60" baseType="lpstr">
      <vt:lpstr>American Typewriter</vt:lpstr>
      <vt:lpstr>Aptos</vt:lpstr>
      <vt:lpstr>Arial</vt:lpstr>
      <vt:lpstr>Arial Narrow</vt:lpstr>
      <vt:lpstr>Avenir Black</vt:lpstr>
      <vt:lpstr>Bauhaus 93</vt:lpstr>
      <vt:lpstr>Britannic Bold</vt:lpstr>
      <vt:lpstr>Calibri</vt:lpstr>
      <vt:lpstr>Calibri Light</vt:lpstr>
      <vt:lpstr>Franklin Gothic Demi</vt:lpstr>
      <vt:lpstr>FranklinGothic</vt:lpstr>
      <vt:lpstr>Neue Haas Grotesk Text Pro</vt:lpstr>
      <vt:lpstr>Times New Roman</vt:lpstr>
      <vt:lpstr>Wingdings</vt:lpstr>
      <vt:lpstr>KTDRR Basic Widescreen Master</vt:lpstr>
      <vt:lpstr>BjornVTI</vt:lpstr>
      <vt:lpstr>1_BjornVTI</vt:lpstr>
      <vt:lpstr>Document</vt:lpstr>
      <vt:lpstr>Engaging Audiences and Catalyzing Change Through the Arts  An Arts-Based Knowledge Translation Framework for Researchers</vt:lpstr>
      <vt:lpstr>Virtual Meeting/Conference Recording Notice</vt:lpstr>
      <vt:lpstr>Engaging audiences and Catalyzing Change through the Arts  An Arts-based knowledge translation framework for researchers</vt:lpstr>
      <vt:lpstr>Outline</vt:lpstr>
      <vt:lpstr>PowerPoint Presentation</vt:lpstr>
      <vt:lpstr>PowerPoint Presentation</vt:lpstr>
      <vt:lpstr>PowerPoint Presentation</vt:lpstr>
      <vt:lpstr>Arts-Based Knowledge Translation</vt:lpstr>
      <vt:lpstr>Important Distinctions</vt:lpstr>
      <vt:lpstr>My doctoral research</vt:lpstr>
      <vt:lpstr>PowerPoint Presentation</vt:lpstr>
      <vt:lpstr>PowerPoint Presentation</vt:lpstr>
      <vt:lpstr>PowerPoint Presentation</vt:lpstr>
      <vt:lpstr>PowerPoint Presentation</vt:lpstr>
      <vt:lpstr>PowerPoint Presentation</vt:lpstr>
      <vt:lpstr>Re•Storying Autism Collective</vt:lpstr>
      <vt:lpstr>PowerPoint Presentation</vt:lpstr>
      <vt:lpstr>PowerPoint Presentation</vt:lpstr>
      <vt:lpstr>PowerPoint Presentation</vt:lpstr>
      <vt:lpstr>I want to use the arts for KT.   Where/how do I start?</vt:lpstr>
      <vt:lpstr>PowerPoint Presentation</vt:lpstr>
      <vt:lpstr>PowerPoint Presentation</vt:lpstr>
      <vt:lpstr>PowerPoint Presentation</vt:lpstr>
      <vt:lpstr>PowerPoint Presentation</vt:lpstr>
      <vt:lpstr>Change with the earth in mind:  A participatory arts-based installation</vt:lpstr>
      <vt:lpstr>Project Background</vt:lpstr>
      <vt:lpstr>Step 1: Identify target goals and audiences.</vt:lpstr>
      <vt:lpstr>Step 2: Choose art genre(s).</vt:lpstr>
      <vt:lpstr>Step 3: Build partnerships.</vt:lpstr>
      <vt:lpstr>Step 4: Trace and measure impact.</vt:lpstr>
      <vt:lpstr>Some Reflections From the Core Team</vt:lpstr>
      <vt:lpstr>Unexpected Extensions/Outcomes</vt:lpstr>
      <vt:lpstr>Unexpected Extensions/Outcomes</vt:lpstr>
      <vt:lpstr>Unexpected Extensions/Outcomes</vt:lpstr>
      <vt:lpstr>PowerPoint Presentation</vt:lpstr>
      <vt:lpstr>Considerations for Researchers</vt:lpstr>
      <vt:lpstr>Possible Challenges</vt:lpstr>
      <vt:lpstr>Questions</vt:lpstr>
      <vt:lpstr>Thank you!</vt:lpstr>
      <vt:lpstr>References</vt:lpstr>
      <vt:lpstr>Evaluation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 Research:  Methods and considerations</dc:title>
  <dc:creator>Tiina Kukkonen</dc:creator>
  <cp:lastModifiedBy>Ledford, Dara</cp:lastModifiedBy>
  <cp:revision>168</cp:revision>
  <dcterms:created xsi:type="dcterms:W3CDTF">2022-11-02T18:30:22Z</dcterms:created>
  <dcterms:modified xsi:type="dcterms:W3CDTF">2024-11-13T21:44:36Z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0x0101008DD986D61BB36E4EA2C9FD824BDFBE15</vt:lpwstr>
  </property>
  <property fmtid="{D5CDD505-2E9C-101B-9397-08002B2CF9AE}" pid="3" name="MediaServiceImageTags">
    <vt:lpwstr/>
  </property>
</Properties>
</file>